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1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notesSlides/notesSlide2.xml" ContentType="application/vnd.openxmlformats-officedocument.presentationml.notesSlide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notesSlides/notesSlide3.xml" ContentType="application/vnd.openxmlformats-officedocument.presentationml.notesSlide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notesSlides/notesSlide4.xml" ContentType="application/vnd.openxmlformats-officedocument.presentationml.notesSlide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notesSlides/notesSlide16.xml" ContentType="application/vnd.openxmlformats-officedocument.presentationml.notesSlide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diagrams/data25.xml" ContentType="application/vnd.openxmlformats-officedocument.drawingml.diagramData+xml"/>
  <Override PartName="/ppt/diagrams/layout25.xml" ContentType="application/vnd.openxmlformats-officedocument.drawingml.diagramLayout+xml"/>
  <Override PartName="/ppt/diagrams/quickStyle25.xml" ContentType="application/vnd.openxmlformats-officedocument.drawingml.diagramStyle+xml"/>
  <Override PartName="/ppt/diagrams/colors25.xml" ContentType="application/vnd.openxmlformats-officedocument.drawingml.diagramColors+xml"/>
  <Override PartName="/ppt/diagrams/drawing25.xml" ContentType="application/vnd.ms-office.drawingml.diagramDrawing+xml"/>
  <Override PartName="/ppt/diagrams/data26.xml" ContentType="application/vnd.openxmlformats-officedocument.drawingml.diagramData+xml"/>
  <Override PartName="/ppt/diagrams/layout26.xml" ContentType="application/vnd.openxmlformats-officedocument.drawingml.diagramLayout+xml"/>
  <Override PartName="/ppt/diagrams/quickStyle26.xml" ContentType="application/vnd.openxmlformats-officedocument.drawingml.diagramStyle+xml"/>
  <Override PartName="/ppt/diagrams/colors26.xml" ContentType="application/vnd.openxmlformats-officedocument.drawingml.diagramColors+xml"/>
  <Override PartName="/ppt/diagrams/drawing26.xml" ContentType="application/vnd.ms-office.drawingml.diagramDrawing+xml"/>
  <Override PartName="/ppt/notesSlides/notesSlide17.xml" ContentType="application/vnd.openxmlformats-officedocument.presentationml.notesSlide+xml"/>
  <Override PartName="/ppt/diagrams/data27.xml" ContentType="application/vnd.openxmlformats-officedocument.drawingml.diagramData+xml"/>
  <Override PartName="/ppt/diagrams/layout27.xml" ContentType="application/vnd.openxmlformats-officedocument.drawingml.diagramLayout+xml"/>
  <Override PartName="/ppt/diagrams/quickStyle27.xml" ContentType="application/vnd.openxmlformats-officedocument.drawingml.diagramStyle+xml"/>
  <Override PartName="/ppt/diagrams/colors27.xml" ContentType="application/vnd.openxmlformats-officedocument.drawingml.diagramColors+xml"/>
  <Override PartName="/ppt/diagrams/drawing27.xml" ContentType="application/vnd.ms-office.drawingml.diagramDrawing+xml"/>
  <Override PartName="/ppt/diagrams/data28.xml" ContentType="application/vnd.openxmlformats-officedocument.drawingml.diagramData+xml"/>
  <Override PartName="/ppt/diagrams/layout28.xml" ContentType="application/vnd.openxmlformats-officedocument.drawingml.diagramLayout+xml"/>
  <Override PartName="/ppt/diagrams/quickStyle28.xml" ContentType="application/vnd.openxmlformats-officedocument.drawingml.diagramStyle+xml"/>
  <Override PartName="/ppt/diagrams/colors28.xml" ContentType="application/vnd.openxmlformats-officedocument.drawingml.diagramColors+xml"/>
  <Override PartName="/ppt/diagrams/drawing28.xml" ContentType="application/vnd.ms-office.drawingml.diagramDrawing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diagrams/data29.xml" ContentType="application/vnd.openxmlformats-officedocument.drawingml.diagramData+xml"/>
  <Override PartName="/ppt/diagrams/layout29.xml" ContentType="application/vnd.openxmlformats-officedocument.drawingml.diagramLayout+xml"/>
  <Override PartName="/ppt/diagrams/quickStyle29.xml" ContentType="application/vnd.openxmlformats-officedocument.drawingml.diagramStyle+xml"/>
  <Override PartName="/ppt/diagrams/colors29.xml" ContentType="application/vnd.openxmlformats-officedocument.drawingml.diagramColors+xml"/>
  <Override PartName="/ppt/diagrams/drawing29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107"/>
  </p:notesMasterIdLst>
  <p:sldIdLst>
    <p:sldId id="417" r:id="rId2"/>
    <p:sldId id="256" r:id="rId3"/>
    <p:sldId id="261" r:id="rId4"/>
    <p:sldId id="259" r:id="rId5"/>
    <p:sldId id="265" r:id="rId6"/>
    <p:sldId id="266" r:id="rId7"/>
    <p:sldId id="268" r:id="rId8"/>
    <p:sldId id="273" r:id="rId9"/>
    <p:sldId id="277" r:id="rId10"/>
    <p:sldId id="280" r:id="rId11"/>
    <p:sldId id="281" r:id="rId12"/>
    <p:sldId id="282" r:id="rId13"/>
    <p:sldId id="362" r:id="rId14"/>
    <p:sldId id="398" r:id="rId15"/>
    <p:sldId id="399" r:id="rId16"/>
    <p:sldId id="284" r:id="rId17"/>
    <p:sldId id="286" r:id="rId18"/>
    <p:sldId id="287" r:id="rId19"/>
    <p:sldId id="400" r:id="rId20"/>
    <p:sldId id="401" r:id="rId21"/>
    <p:sldId id="285" r:id="rId22"/>
    <p:sldId id="292" r:id="rId23"/>
    <p:sldId id="293" r:id="rId24"/>
    <p:sldId id="402" r:id="rId25"/>
    <p:sldId id="367" r:id="rId26"/>
    <p:sldId id="404" r:id="rId27"/>
    <p:sldId id="405" r:id="rId28"/>
    <p:sldId id="370" r:id="rId29"/>
    <p:sldId id="298" r:id="rId30"/>
    <p:sldId id="301" r:id="rId31"/>
    <p:sldId id="371" r:id="rId32"/>
    <p:sldId id="305" r:id="rId33"/>
    <p:sldId id="306" r:id="rId34"/>
    <p:sldId id="372" r:id="rId35"/>
    <p:sldId id="373" r:id="rId36"/>
    <p:sldId id="308" r:id="rId37"/>
    <p:sldId id="374" r:id="rId38"/>
    <p:sldId id="377" r:id="rId39"/>
    <p:sldId id="311" r:id="rId40"/>
    <p:sldId id="379" r:id="rId41"/>
    <p:sldId id="380" r:id="rId42"/>
    <p:sldId id="381" r:id="rId43"/>
    <p:sldId id="296" r:id="rId44"/>
    <p:sldId id="313" r:id="rId45"/>
    <p:sldId id="314" r:id="rId46"/>
    <p:sldId id="315" r:id="rId47"/>
    <p:sldId id="317" r:id="rId48"/>
    <p:sldId id="408" r:id="rId49"/>
    <p:sldId id="407" r:id="rId50"/>
    <p:sldId id="406" r:id="rId51"/>
    <p:sldId id="319" r:id="rId52"/>
    <p:sldId id="320" r:id="rId53"/>
    <p:sldId id="322" r:id="rId54"/>
    <p:sldId id="321" r:id="rId55"/>
    <p:sldId id="382" r:id="rId56"/>
    <p:sldId id="323" r:id="rId57"/>
    <p:sldId id="410" r:id="rId58"/>
    <p:sldId id="411" r:id="rId59"/>
    <p:sldId id="426" r:id="rId60"/>
    <p:sldId id="427" r:id="rId61"/>
    <p:sldId id="390" r:id="rId62"/>
    <p:sldId id="330" r:id="rId63"/>
    <p:sldId id="383" r:id="rId64"/>
    <p:sldId id="384" r:id="rId65"/>
    <p:sldId id="334" r:id="rId66"/>
    <p:sldId id="290" r:id="rId67"/>
    <p:sldId id="331" r:id="rId68"/>
    <p:sldId id="329" r:id="rId69"/>
    <p:sldId id="412" r:id="rId70"/>
    <p:sldId id="326" r:id="rId71"/>
    <p:sldId id="392" r:id="rId72"/>
    <p:sldId id="333" r:id="rId73"/>
    <p:sldId id="391" r:id="rId74"/>
    <p:sldId id="395" r:id="rId75"/>
    <p:sldId id="335" r:id="rId76"/>
    <p:sldId id="291" r:id="rId77"/>
    <p:sldId id="396" r:id="rId78"/>
    <p:sldId id="339" r:id="rId79"/>
    <p:sldId id="340" r:id="rId80"/>
    <p:sldId id="385" r:id="rId81"/>
    <p:sldId id="386" r:id="rId82"/>
    <p:sldId id="342" r:id="rId83"/>
    <p:sldId id="344" r:id="rId84"/>
    <p:sldId id="343" r:id="rId85"/>
    <p:sldId id="345" r:id="rId86"/>
    <p:sldId id="347" r:id="rId87"/>
    <p:sldId id="346" r:id="rId88"/>
    <p:sldId id="348" r:id="rId89"/>
    <p:sldId id="413" r:id="rId90"/>
    <p:sldId id="414" r:id="rId91"/>
    <p:sldId id="350" r:id="rId92"/>
    <p:sldId id="352" r:id="rId93"/>
    <p:sldId id="351" r:id="rId94"/>
    <p:sldId id="353" r:id="rId95"/>
    <p:sldId id="419" r:id="rId96"/>
    <p:sldId id="420" r:id="rId97"/>
    <p:sldId id="421" r:id="rId98"/>
    <p:sldId id="422" r:id="rId99"/>
    <p:sldId id="354" r:id="rId100"/>
    <p:sldId id="415" r:id="rId101"/>
    <p:sldId id="423" r:id="rId102"/>
    <p:sldId id="356" r:id="rId103"/>
    <p:sldId id="424" r:id="rId104"/>
    <p:sldId id="425" r:id="rId105"/>
    <p:sldId id="289" r:id="rId106"/>
  </p:sldIdLst>
  <p:sldSz cx="12192000" cy="6858000"/>
  <p:notesSz cx="6858000" cy="9144000"/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Evokace" id="{64801B53-3C33-4C32-A941-C3C7B195CB63}">
          <p14:sldIdLst>
            <p14:sldId id="417"/>
          </p14:sldIdLst>
        </p14:section>
        <p14:section name="Název a nomeno" id="{853FFC70-4D46-4EF4-A1F9-F9E93F8FBCD7}">
          <p14:sldIdLst>
            <p14:sldId id="256"/>
          </p14:sldIdLst>
        </p14:section>
        <p14:section name="Vize budoucnosti" id="{84DCE168-6EFF-4179-9515-56193F10F9AE}">
          <p14:sldIdLst>
            <p14:sldId id="261"/>
            <p14:sldId id="259"/>
            <p14:sldId id="265"/>
          </p14:sldIdLst>
        </p14:section>
        <p14:section name="Stroj času" id="{6FACF8FF-7DD1-4B70-809B-FA108D77E682}">
          <p14:sldIdLst>
            <p14:sldId id="266"/>
            <p14:sldId id="268"/>
            <p14:sldId id="273"/>
            <p14:sldId id="277"/>
            <p14:sldId id="280"/>
            <p14:sldId id="281"/>
            <p14:sldId id="282"/>
            <p14:sldId id="362"/>
            <p14:sldId id="398"/>
            <p14:sldId id="399"/>
          </p14:sldIdLst>
        </p14:section>
        <p14:section name="Kompetence pro 21. a 22. století" id="{10D424CA-FA33-4134-98B8-3C67305D31E1}">
          <p14:sldIdLst>
            <p14:sldId id="284"/>
            <p14:sldId id="286"/>
            <p14:sldId id="287"/>
            <p14:sldId id="400"/>
            <p14:sldId id="401"/>
            <p14:sldId id="285"/>
          </p14:sldIdLst>
        </p14:section>
        <p14:section name="SCHOPNOST PTÁT SE" id="{F732CE98-969B-47A1-8242-E09AFC4E5C54}">
          <p14:sldIdLst>
            <p14:sldId id="292"/>
            <p14:sldId id="293"/>
            <p14:sldId id="402"/>
            <p14:sldId id="367"/>
            <p14:sldId id="404"/>
            <p14:sldId id="405"/>
            <p14:sldId id="370"/>
            <p14:sldId id="298"/>
            <p14:sldId id="301"/>
            <p14:sldId id="371"/>
            <p14:sldId id="305"/>
            <p14:sldId id="306"/>
            <p14:sldId id="372"/>
            <p14:sldId id="373"/>
            <p14:sldId id="308"/>
            <p14:sldId id="374"/>
            <p14:sldId id="377"/>
            <p14:sldId id="311"/>
            <p14:sldId id="379"/>
            <p14:sldId id="380"/>
            <p14:sldId id="381"/>
            <p14:sldId id="296"/>
            <p14:sldId id="313"/>
            <p14:sldId id="314"/>
            <p14:sldId id="315"/>
            <p14:sldId id="317"/>
            <p14:sldId id="408"/>
            <p14:sldId id="407"/>
            <p14:sldId id="406"/>
            <p14:sldId id="319"/>
            <p14:sldId id="320"/>
            <p14:sldId id="322"/>
            <p14:sldId id="321"/>
            <p14:sldId id="382"/>
            <p14:sldId id="323"/>
            <p14:sldId id="410"/>
            <p14:sldId id="411"/>
            <p14:sldId id="426"/>
            <p14:sldId id="427"/>
            <p14:sldId id="390"/>
          </p14:sldIdLst>
        </p14:section>
        <p14:section name="GROWTH MINDSET" id="{CBCB6DC7-FE43-4CEA-9DF7-1933C02D8D2D}">
          <p14:sldIdLst>
            <p14:sldId id="330"/>
            <p14:sldId id="383"/>
            <p14:sldId id="384"/>
            <p14:sldId id="334"/>
            <p14:sldId id="290"/>
            <p14:sldId id="331"/>
            <p14:sldId id="329"/>
            <p14:sldId id="412"/>
            <p14:sldId id="326"/>
            <p14:sldId id="392"/>
            <p14:sldId id="333"/>
            <p14:sldId id="391"/>
            <p14:sldId id="395"/>
            <p14:sldId id="335"/>
          </p14:sldIdLst>
        </p14:section>
        <p14:section name="EMPATIE" id="{2BBA936D-EE5F-4B8D-A0DD-DE88CC806BD8}">
          <p14:sldIdLst>
            <p14:sldId id="291"/>
            <p14:sldId id="396"/>
            <p14:sldId id="339"/>
            <p14:sldId id="340"/>
            <p14:sldId id="385"/>
            <p14:sldId id="386"/>
            <p14:sldId id="342"/>
            <p14:sldId id="344"/>
            <p14:sldId id="343"/>
            <p14:sldId id="345"/>
            <p14:sldId id="347"/>
            <p14:sldId id="346"/>
            <p14:sldId id="348"/>
            <p14:sldId id="413"/>
            <p14:sldId id="414"/>
            <p14:sldId id="350"/>
            <p14:sldId id="352"/>
            <p14:sldId id="351"/>
            <p14:sldId id="353"/>
            <p14:sldId id="419"/>
            <p14:sldId id="420"/>
            <p14:sldId id="421"/>
            <p14:sldId id="422"/>
          </p14:sldIdLst>
        </p14:section>
        <p14:section name="Finish" id="{AA74C88A-4EA9-45BD-B5D0-1E409869ECDA}">
          <p14:sldIdLst>
            <p14:sldId id="354"/>
            <p14:sldId id="415"/>
            <p14:sldId id="423"/>
            <p14:sldId id="356"/>
            <p14:sldId id="424"/>
            <p14:sldId id="425"/>
            <p14:sldId id="28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2791" autoAdjust="0"/>
  </p:normalViewPr>
  <p:slideViewPr>
    <p:cSldViewPr snapToGrid="0">
      <p:cViewPr varScale="1">
        <p:scale>
          <a:sx n="58" d="100"/>
          <a:sy n="58" d="100"/>
        </p:scale>
        <p:origin x="108" y="9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notesMaster" Target="notesMasters/notesMaster1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presProps" Target="pres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viewProps" Target="viewProp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4" Type="http://schemas.openxmlformats.org/officeDocument/2006/relationships/image" Target="../media/image5.svg"/></Relationships>
</file>

<file path=ppt/diagrams/_rels/data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svg"/><Relationship Id="rId1" Type="http://schemas.openxmlformats.org/officeDocument/2006/relationships/image" Target="../media/image35.png"/><Relationship Id="rId6" Type="http://schemas.openxmlformats.org/officeDocument/2006/relationships/image" Target="../media/image40.svg"/><Relationship Id="rId5" Type="http://schemas.openxmlformats.org/officeDocument/2006/relationships/image" Target="../media/image39.png"/><Relationship Id="rId4" Type="http://schemas.openxmlformats.org/officeDocument/2006/relationships/image" Target="../media/image38.svg"/></Relationships>
</file>

<file path=ppt/diagrams/_rels/data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svg"/><Relationship Id="rId1" Type="http://schemas.openxmlformats.org/officeDocument/2006/relationships/image" Target="../media/image50.png"/><Relationship Id="rId4" Type="http://schemas.openxmlformats.org/officeDocument/2006/relationships/image" Target="../media/image53.svg"/></Relationships>
</file>

<file path=ppt/diagrams/_rels/data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svg"/><Relationship Id="rId1" Type="http://schemas.openxmlformats.org/officeDocument/2006/relationships/image" Target="../media/image59.png"/><Relationship Id="rId4" Type="http://schemas.openxmlformats.org/officeDocument/2006/relationships/image" Target="../media/image62.svg"/></Relationships>
</file>

<file path=ppt/diagrams/_rels/data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svg"/><Relationship Id="rId1" Type="http://schemas.openxmlformats.org/officeDocument/2006/relationships/image" Target="../media/image65.png"/><Relationship Id="rId6" Type="http://schemas.openxmlformats.org/officeDocument/2006/relationships/image" Target="../media/image70.svg"/><Relationship Id="rId5" Type="http://schemas.openxmlformats.org/officeDocument/2006/relationships/image" Target="../media/image69.png"/><Relationship Id="rId4" Type="http://schemas.openxmlformats.org/officeDocument/2006/relationships/image" Target="../media/image68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10" Type="http://schemas.openxmlformats.org/officeDocument/2006/relationships/image" Target="../media/image18.svg"/><Relationship Id="rId4" Type="http://schemas.openxmlformats.org/officeDocument/2006/relationships/image" Target="../media/image12.svg"/><Relationship Id="rId9" Type="http://schemas.openxmlformats.org/officeDocument/2006/relationships/image" Target="../media/image17.png"/></Relationships>
</file>

<file path=ppt/diagrams/_rels/data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svg"/><Relationship Id="rId1" Type="http://schemas.openxmlformats.org/officeDocument/2006/relationships/image" Target="../media/image19.pn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4" Type="http://schemas.openxmlformats.org/officeDocument/2006/relationships/image" Target="../media/image5.svg"/></Relationships>
</file>

<file path=ppt/diagrams/_rels/drawing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svg"/><Relationship Id="rId1" Type="http://schemas.openxmlformats.org/officeDocument/2006/relationships/image" Target="../media/image35.png"/><Relationship Id="rId6" Type="http://schemas.openxmlformats.org/officeDocument/2006/relationships/image" Target="../media/image40.svg"/><Relationship Id="rId5" Type="http://schemas.openxmlformats.org/officeDocument/2006/relationships/image" Target="../media/image39.png"/><Relationship Id="rId4" Type="http://schemas.openxmlformats.org/officeDocument/2006/relationships/image" Target="../media/image38.svg"/></Relationships>
</file>

<file path=ppt/diagrams/_rels/drawing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svg"/><Relationship Id="rId1" Type="http://schemas.openxmlformats.org/officeDocument/2006/relationships/image" Target="../media/image50.png"/><Relationship Id="rId4" Type="http://schemas.openxmlformats.org/officeDocument/2006/relationships/image" Target="../media/image53.svg"/></Relationships>
</file>

<file path=ppt/diagrams/_rels/drawing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svg"/><Relationship Id="rId1" Type="http://schemas.openxmlformats.org/officeDocument/2006/relationships/image" Target="../media/image59.png"/><Relationship Id="rId4" Type="http://schemas.openxmlformats.org/officeDocument/2006/relationships/image" Target="../media/image62.svg"/></Relationships>
</file>

<file path=ppt/diagrams/_rels/drawing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svg"/><Relationship Id="rId1" Type="http://schemas.openxmlformats.org/officeDocument/2006/relationships/image" Target="../media/image65.png"/><Relationship Id="rId6" Type="http://schemas.openxmlformats.org/officeDocument/2006/relationships/image" Target="../media/image70.svg"/><Relationship Id="rId5" Type="http://schemas.openxmlformats.org/officeDocument/2006/relationships/image" Target="../media/image69.png"/><Relationship Id="rId4" Type="http://schemas.openxmlformats.org/officeDocument/2006/relationships/image" Target="../media/image68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10" Type="http://schemas.openxmlformats.org/officeDocument/2006/relationships/image" Target="../media/image18.svg"/><Relationship Id="rId4" Type="http://schemas.openxmlformats.org/officeDocument/2006/relationships/image" Target="../media/image12.svg"/><Relationship Id="rId9" Type="http://schemas.openxmlformats.org/officeDocument/2006/relationships/image" Target="../media/image17.png"/></Relationships>
</file>

<file path=ppt/diagrams/_rels/drawing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svg"/><Relationship Id="rId1" Type="http://schemas.openxmlformats.org/officeDocument/2006/relationships/image" Target="../media/image19.pn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6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7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28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9.xml><?xml version="1.0" encoding="utf-8"?>
<dgm:colorsDef xmlns:dgm="http://schemas.openxmlformats.org/drawingml/2006/diagram" xmlns:a="http://schemas.openxmlformats.org/drawingml/2006/main" uniqueId="urn:microsoft.com/office/officeart/2018/5/colors/Iconchunking_colored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2">
        <a:alpha val="0"/>
      </a:schemeClr>
    </dgm:fillClrLst>
    <dgm:linClrLst meth="repeat">
      <a:schemeClr val="accent2">
        <a:alpha val="0"/>
      </a:schemeClr>
    </dgm:linClrLst>
    <dgm:effectClrLst/>
    <dgm:txLinClrLst/>
    <dgm:txFillClrLst meth="repeat">
      <a:schemeClr val="accent2"/>
      <a:schemeClr val="accent3"/>
      <a:schemeClr val="accent4"/>
      <a:schemeClr val="accent5"/>
      <a:schemeClr val="accent6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D177F80-E416-4765-B6B5-B6A6F216FADE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06376470-2130-4944-9C92-5668A4DF28D5}">
      <dgm:prSet/>
      <dgm:spPr/>
      <dgm:t>
        <a:bodyPr/>
        <a:lstStyle/>
        <a:p>
          <a:r>
            <a:rPr lang="cs-CZ" dirty="0"/>
            <a:t>Představte si, že židle, na které sedíte není obyčejná židle.</a:t>
          </a:r>
          <a:endParaRPr lang="en-US" dirty="0"/>
        </a:p>
      </dgm:t>
    </dgm:pt>
    <dgm:pt modelId="{CE7D1EDB-EC59-4050-987C-7522ECD3ED32}" type="parTrans" cxnId="{5138015E-71A4-476A-91C8-1806BF06A491}">
      <dgm:prSet/>
      <dgm:spPr/>
      <dgm:t>
        <a:bodyPr/>
        <a:lstStyle/>
        <a:p>
          <a:endParaRPr lang="en-US"/>
        </a:p>
      </dgm:t>
    </dgm:pt>
    <dgm:pt modelId="{DE0E3D9D-4F00-452C-A4C7-A7ED9CD888E2}" type="sibTrans" cxnId="{5138015E-71A4-476A-91C8-1806BF06A491}">
      <dgm:prSet/>
      <dgm:spPr/>
      <dgm:t>
        <a:bodyPr/>
        <a:lstStyle/>
        <a:p>
          <a:endParaRPr lang="en-US"/>
        </a:p>
      </dgm:t>
    </dgm:pt>
    <dgm:pt modelId="{2E182D95-E2C0-43C3-AE90-D451DAB81751}">
      <dgm:prSet/>
      <dgm:spPr/>
      <dgm:t>
        <a:bodyPr/>
        <a:lstStyle/>
        <a:p>
          <a:r>
            <a:rPr lang="cs-CZ"/>
            <a:t>Ale je to stroj času.</a:t>
          </a:r>
          <a:endParaRPr lang="en-US"/>
        </a:p>
      </dgm:t>
    </dgm:pt>
    <dgm:pt modelId="{B9168D88-24A4-40BC-9D0D-BD4C822AC9A3}" type="parTrans" cxnId="{BAE44AD9-772B-4C8D-BA9A-EE96F1BD58E4}">
      <dgm:prSet/>
      <dgm:spPr/>
      <dgm:t>
        <a:bodyPr/>
        <a:lstStyle/>
        <a:p>
          <a:endParaRPr lang="en-US"/>
        </a:p>
      </dgm:t>
    </dgm:pt>
    <dgm:pt modelId="{EC4CAEA8-A2F1-4E3F-9C2D-695E3D13C84D}" type="sibTrans" cxnId="{BAE44AD9-772B-4C8D-BA9A-EE96F1BD58E4}">
      <dgm:prSet/>
      <dgm:spPr/>
      <dgm:t>
        <a:bodyPr/>
        <a:lstStyle/>
        <a:p>
          <a:endParaRPr lang="en-US"/>
        </a:p>
      </dgm:t>
    </dgm:pt>
    <dgm:pt modelId="{DD144941-9D35-4968-B8B0-6813B84FE5BD}" type="pres">
      <dgm:prSet presAssocID="{6D177F80-E416-4765-B6B5-B6A6F216FADE}" presName="root" presStyleCnt="0">
        <dgm:presLayoutVars>
          <dgm:dir/>
          <dgm:resizeHandles val="exact"/>
        </dgm:presLayoutVars>
      </dgm:prSet>
      <dgm:spPr/>
    </dgm:pt>
    <dgm:pt modelId="{9A8B1535-DA99-481C-B3B6-914A49C1746B}" type="pres">
      <dgm:prSet presAssocID="{06376470-2130-4944-9C92-5668A4DF28D5}" presName="compNode" presStyleCnt="0"/>
      <dgm:spPr/>
    </dgm:pt>
    <dgm:pt modelId="{1F536236-CAC6-451D-BFD2-5F0F65A41FC1}" type="pres">
      <dgm:prSet presAssocID="{06376470-2130-4944-9C92-5668A4DF28D5}" presName="bgRect" presStyleLbl="bgShp" presStyleIdx="0" presStyleCnt="2"/>
      <dgm:spPr/>
    </dgm:pt>
    <dgm:pt modelId="{8F79078D-6915-4B47-980D-8B9821615114}" type="pres">
      <dgm:prSet presAssocID="{06376470-2130-4944-9C92-5668A4DF28D5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auč"/>
        </a:ext>
      </dgm:extLst>
    </dgm:pt>
    <dgm:pt modelId="{12BC681F-256B-4FF1-9E80-396553727388}" type="pres">
      <dgm:prSet presAssocID="{06376470-2130-4944-9C92-5668A4DF28D5}" presName="spaceRect" presStyleCnt="0"/>
      <dgm:spPr/>
    </dgm:pt>
    <dgm:pt modelId="{57425900-D5AD-459A-85AA-13943FC31CC6}" type="pres">
      <dgm:prSet presAssocID="{06376470-2130-4944-9C92-5668A4DF28D5}" presName="parTx" presStyleLbl="revTx" presStyleIdx="0" presStyleCnt="2">
        <dgm:presLayoutVars>
          <dgm:chMax val="0"/>
          <dgm:chPref val="0"/>
        </dgm:presLayoutVars>
      </dgm:prSet>
      <dgm:spPr/>
    </dgm:pt>
    <dgm:pt modelId="{15624506-D139-4CD4-B118-1F1EA449FF95}" type="pres">
      <dgm:prSet presAssocID="{DE0E3D9D-4F00-452C-A4C7-A7ED9CD888E2}" presName="sibTrans" presStyleCnt="0"/>
      <dgm:spPr/>
    </dgm:pt>
    <dgm:pt modelId="{A6C61569-8B34-4D7F-B6E4-A1C89EFA1FBE}" type="pres">
      <dgm:prSet presAssocID="{2E182D95-E2C0-43C3-AE90-D451DAB81751}" presName="compNode" presStyleCnt="0"/>
      <dgm:spPr/>
    </dgm:pt>
    <dgm:pt modelId="{677D3F6F-3983-41C7-9B15-874B07C92872}" type="pres">
      <dgm:prSet presAssocID="{2E182D95-E2C0-43C3-AE90-D451DAB81751}" presName="bgRect" presStyleLbl="bgShp" presStyleIdx="1" presStyleCnt="2"/>
      <dgm:spPr/>
    </dgm:pt>
    <dgm:pt modelId="{9467C94A-DD8A-4B59-BAB5-FA3097803415}" type="pres">
      <dgm:prSet presAssocID="{2E182D95-E2C0-43C3-AE90-D451DAB81751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iskárna"/>
        </a:ext>
      </dgm:extLst>
    </dgm:pt>
    <dgm:pt modelId="{7A869EAD-F1DE-4412-B287-23F208BF3FC0}" type="pres">
      <dgm:prSet presAssocID="{2E182D95-E2C0-43C3-AE90-D451DAB81751}" presName="spaceRect" presStyleCnt="0"/>
      <dgm:spPr/>
    </dgm:pt>
    <dgm:pt modelId="{5F3DE1E5-7759-4D15-89C0-95657039DFB9}" type="pres">
      <dgm:prSet presAssocID="{2E182D95-E2C0-43C3-AE90-D451DAB81751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71AF0401-AC2E-4AB0-9532-3FD166F44F3B}" type="presOf" srcId="{2E182D95-E2C0-43C3-AE90-D451DAB81751}" destId="{5F3DE1E5-7759-4D15-89C0-95657039DFB9}" srcOrd="0" destOrd="0" presId="urn:microsoft.com/office/officeart/2018/2/layout/IconVerticalSolidList"/>
    <dgm:cxn modelId="{7A678434-38FF-4AC1-85DD-519C5234D674}" type="presOf" srcId="{6D177F80-E416-4765-B6B5-B6A6F216FADE}" destId="{DD144941-9D35-4968-B8B0-6813B84FE5BD}" srcOrd="0" destOrd="0" presId="urn:microsoft.com/office/officeart/2018/2/layout/IconVerticalSolidList"/>
    <dgm:cxn modelId="{5138015E-71A4-476A-91C8-1806BF06A491}" srcId="{6D177F80-E416-4765-B6B5-B6A6F216FADE}" destId="{06376470-2130-4944-9C92-5668A4DF28D5}" srcOrd="0" destOrd="0" parTransId="{CE7D1EDB-EC59-4050-987C-7522ECD3ED32}" sibTransId="{DE0E3D9D-4F00-452C-A4C7-A7ED9CD888E2}"/>
    <dgm:cxn modelId="{BAE44AD9-772B-4C8D-BA9A-EE96F1BD58E4}" srcId="{6D177F80-E416-4765-B6B5-B6A6F216FADE}" destId="{2E182D95-E2C0-43C3-AE90-D451DAB81751}" srcOrd="1" destOrd="0" parTransId="{B9168D88-24A4-40BC-9D0D-BD4C822AC9A3}" sibTransId="{EC4CAEA8-A2F1-4E3F-9C2D-695E3D13C84D}"/>
    <dgm:cxn modelId="{3F212EEE-F8DF-41AE-980B-395C01F108CB}" type="presOf" srcId="{06376470-2130-4944-9C92-5668A4DF28D5}" destId="{57425900-D5AD-459A-85AA-13943FC31CC6}" srcOrd="0" destOrd="0" presId="urn:microsoft.com/office/officeart/2018/2/layout/IconVerticalSolidList"/>
    <dgm:cxn modelId="{1E8B1FB5-D200-440B-8DDD-A6018F7C4B72}" type="presParOf" srcId="{DD144941-9D35-4968-B8B0-6813B84FE5BD}" destId="{9A8B1535-DA99-481C-B3B6-914A49C1746B}" srcOrd="0" destOrd="0" presId="urn:microsoft.com/office/officeart/2018/2/layout/IconVerticalSolidList"/>
    <dgm:cxn modelId="{45A99866-B8AC-439B-8F77-C83529B32525}" type="presParOf" srcId="{9A8B1535-DA99-481C-B3B6-914A49C1746B}" destId="{1F536236-CAC6-451D-BFD2-5F0F65A41FC1}" srcOrd="0" destOrd="0" presId="urn:microsoft.com/office/officeart/2018/2/layout/IconVerticalSolidList"/>
    <dgm:cxn modelId="{9971C754-323B-42DF-85AB-784F47B85623}" type="presParOf" srcId="{9A8B1535-DA99-481C-B3B6-914A49C1746B}" destId="{8F79078D-6915-4B47-980D-8B9821615114}" srcOrd="1" destOrd="0" presId="urn:microsoft.com/office/officeart/2018/2/layout/IconVerticalSolidList"/>
    <dgm:cxn modelId="{98D1955D-48BF-4ACE-9156-33D76D15FC58}" type="presParOf" srcId="{9A8B1535-DA99-481C-B3B6-914A49C1746B}" destId="{12BC681F-256B-4FF1-9E80-396553727388}" srcOrd="2" destOrd="0" presId="urn:microsoft.com/office/officeart/2018/2/layout/IconVerticalSolidList"/>
    <dgm:cxn modelId="{2158858A-B3FE-480A-9AEA-CC1ACF917C09}" type="presParOf" srcId="{9A8B1535-DA99-481C-B3B6-914A49C1746B}" destId="{57425900-D5AD-459A-85AA-13943FC31CC6}" srcOrd="3" destOrd="0" presId="urn:microsoft.com/office/officeart/2018/2/layout/IconVerticalSolidList"/>
    <dgm:cxn modelId="{CE78B451-FDB7-4FBA-AF1B-E476D79DA880}" type="presParOf" srcId="{DD144941-9D35-4968-B8B0-6813B84FE5BD}" destId="{15624506-D139-4CD4-B118-1F1EA449FF95}" srcOrd="1" destOrd="0" presId="urn:microsoft.com/office/officeart/2018/2/layout/IconVerticalSolidList"/>
    <dgm:cxn modelId="{47BD933D-E1C0-4751-8B42-ADA1556EF627}" type="presParOf" srcId="{DD144941-9D35-4968-B8B0-6813B84FE5BD}" destId="{A6C61569-8B34-4D7F-B6E4-A1C89EFA1FBE}" srcOrd="2" destOrd="0" presId="urn:microsoft.com/office/officeart/2018/2/layout/IconVerticalSolidList"/>
    <dgm:cxn modelId="{36A7E7EC-A144-4B0B-9801-AABE80CAA4DA}" type="presParOf" srcId="{A6C61569-8B34-4D7F-B6E4-A1C89EFA1FBE}" destId="{677D3F6F-3983-41C7-9B15-874B07C92872}" srcOrd="0" destOrd="0" presId="urn:microsoft.com/office/officeart/2018/2/layout/IconVerticalSolidList"/>
    <dgm:cxn modelId="{3601E525-28CD-462C-BEC1-7216B5A26862}" type="presParOf" srcId="{A6C61569-8B34-4D7F-B6E4-A1C89EFA1FBE}" destId="{9467C94A-DD8A-4B59-BAB5-FA3097803415}" srcOrd="1" destOrd="0" presId="urn:microsoft.com/office/officeart/2018/2/layout/IconVerticalSolidList"/>
    <dgm:cxn modelId="{CE9839DC-3279-4756-A5EB-B5583DBAD9DD}" type="presParOf" srcId="{A6C61569-8B34-4D7F-B6E4-A1C89EFA1FBE}" destId="{7A869EAD-F1DE-4412-B287-23F208BF3FC0}" srcOrd="2" destOrd="0" presId="urn:microsoft.com/office/officeart/2018/2/layout/IconVerticalSolidList"/>
    <dgm:cxn modelId="{34792C30-81C7-4E9C-A9DB-06823917D329}" type="presParOf" srcId="{A6C61569-8B34-4D7F-B6E4-A1C89EFA1FBE}" destId="{5F3DE1E5-7759-4D15-89C0-95657039DFB9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0F59CEA7-098F-4622-9B9B-DDFE035D13CF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F15FB7D6-C3E2-4872-B758-AD67A5A3B09B}">
      <dgm:prSet/>
      <dgm:spPr/>
      <dgm:t>
        <a:bodyPr/>
        <a:lstStyle/>
        <a:p>
          <a:r>
            <a:rPr lang="cs-CZ"/>
            <a:t>Objevili jsme stopu neznámého zvířete.</a:t>
          </a:r>
          <a:endParaRPr lang="en-US"/>
        </a:p>
      </dgm:t>
    </dgm:pt>
    <dgm:pt modelId="{8441E54F-F298-46D0-96E2-1E7FD26490D9}" type="parTrans" cxnId="{2D610B3F-86F3-4C20-AE72-96CADADA0AB3}">
      <dgm:prSet/>
      <dgm:spPr/>
      <dgm:t>
        <a:bodyPr/>
        <a:lstStyle/>
        <a:p>
          <a:endParaRPr lang="en-US"/>
        </a:p>
      </dgm:t>
    </dgm:pt>
    <dgm:pt modelId="{3CE01DFE-CEDC-45BB-9FA3-A2E9989D7AAE}" type="sibTrans" cxnId="{2D610B3F-86F3-4C20-AE72-96CADADA0AB3}">
      <dgm:prSet/>
      <dgm:spPr/>
      <dgm:t>
        <a:bodyPr/>
        <a:lstStyle/>
        <a:p>
          <a:endParaRPr lang="en-US"/>
        </a:p>
      </dgm:t>
    </dgm:pt>
    <dgm:pt modelId="{AA9D544B-FF74-48A3-ACB8-4D7F10605D35}">
      <dgm:prSet/>
      <dgm:spPr/>
      <dgm:t>
        <a:bodyPr/>
        <a:lstStyle/>
        <a:p>
          <a:r>
            <a:rPr lang="cs-CZ"/>
            <a:t>Kdybyste byli výzkumníci, co byste o něm chtěli vědět?</a:t>
          </a:r>
          <a:endParaRPr lang="en-US"/>
        </a:p>
      </dgm:t>
    </dgm:pt>
    <dgm:pt modelId="{14EF7022-C74D-4179-B086-66421D1DFB30}" type="parTrans" cxnId="{7C728947-B242-4549-8BAD-DD74983F2E42}">
      <dgm:prSet/>
      <dgm:spPr/>
      <dgm:t>
        <a:bodyPr/>
        <a:lstStyle/>
        <a:p>
          <a:endParaRPr lang="en-US"/>
        </a:p>
      </dgm:t>
    </dgm:pt>
    <dgm:pt modelId="{51BFDD3F-D989-4EC8-B7DF-DA276DF01559}" type="sibTrans" cxnId="{7C728947-B242-4549-8BAD-DD74983F2E42}">
      <dgm:prSet/>
      <dgm:spPr/>
      <dgm:t>
        <a:bodyPr/>
        <a:lstStyle/>
        <a:p>
          <a:endParaRPr lang="en-US"/>
        </a:p>
      </dgm:t>
    </dgm:pt>
    <dgm:pt modelId="{1E8FCFAA-3DC0-4ADC-8DD6-FF0C7ACA741D}">
      <dgm:prSet/>
      <dgm:spPr/>
      <dgm:t>
        <a:bodyPr/>
        <a:lstStyle/>
        <a:p>
          <a:r>
            <a:rPr lang="cs-CZ"/>
            <a:t>Vymyslete co nejvíce otázek.</a:t>
          </a:r>
          <a:endParaRPr lang="en-US"/>
        </a:p>
      </dgm:t>
    </dgm:pt>
    <dgm:pt modelId="{E7FB3972-8D96-46E0-AC50-CE634DBC30E8}" type="parTrans" cxnId="{E8BD014C-093C-4D30-B014-13202B77F875}">
      <dgm:prSet/>
      <dgm:spPr/>
      <dgm:t>
        <a:bodyPr/>
        <a:lstStyle/>
        <a:p>
          <a:endParaRPr lang="en-US"/>
        </a:p>
      </dgm:t>
    </dgm:pt>
    <dgm:pt modelId="{832ED54A-2015-4393-AE2C-A0E2E72E27E2}" type="sibTrans" cxnId="{E8BD014C-093C-4D30-B014-13202B77F875}">
      <dgm:prSet/>
      <dgm:spPr/>
      <dgm:t>
        <a:bodyPr/>
        <a:lstStyle/>
        <a:p>
          <a:endParaRPr lang="en-US"/>
        </a:p>
      </dgm:t>
    </dgm:pt>
    <dgm:pt modelId="{40D8810A-4A58-4578-B13E-E0E98FEFE19D}" type="pres">
      <dgm:prSet presAssocID="{0F59CEA7-098F-4622-9B9B-DDFE035D13CF}" presName="linear" presStyleCnt="0">
        <dgm:presLayoutVars>
          <dgm:animLvl val="lvl"/>
          <dgm:resizeHandles val="exact"/>
        </dgm:presLayoutVars>
      </dgm:prSet>
      <dgm:spPr/>
    </dgm:pt>
    <dgm:pt modelId="{A66A335B-7D67-4CD7-AB1B-3D3F8D7158AF}" type="pres">
      <dgm:prSet presAssocID="{F15FB7D6-C3E2-4872-B758-AD67A5A3B09B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5F8440BF-84DE-4ACA-855A-19850D3D2512}" type="pres">
      <dgm:prSet presAssocID="{3CE01DFE-CEDC-45BB-9FA3-A2E9989D7AAE}" presName="spacer" presStyleCnt="0"/>
      <dgm:spPr/>
    </dgm:pt>
    <dgm:pt modelId="{DCDF036A-5E5E-4698-B319-A1C15B906CD4}" type="pres">
      <dgm:prSet presAssocID="{AA9D544B-FF74-48A3-ACB8-4D7F10605D35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8488757-C3CD-4515-8A49-B058DE35475F}" type="pres">
      <dgm:prSet presAssocID="{51BFDD3F-D989-4EC8-B7DF-DA276DF01559}" presName="spacer" presStyleCnt="0"/>
      <dgm:spPr/>
    </dgm:pt>
    <dgm:pt modelId="{93BE1476-E867-4859-BE07-4305C0BB0152}" type="pres">
      <dgm:prSet presAssocID="{1E8FCFAA-3DC0-4ADC-8DD6-FF0C7ACA741D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7354F820-4C38-46C4-8CB9-031234D99E95}" type="presOf" srcId="{F15FB7D6-C3E2-4872-B758-AD67A5A3B09B}" destId="{A66A335B-7D67-4CD7-AB1B-3D3F8D7158AF}" srcOrd="0" destOrd="0" presId="urn:microsoft.com/office/officeart/2005/8/layout/vList2"/>
    <dgm:cxn modelId="{2D610B3F-86F3-4C20-AE72-96CADADA0AB3}" srcId="{0F59CEA7-098F-4622-9B9B-DDFE035D13CF}" destId="{F15FB7D6-C3E2-4872-B758-AD67A5A3B09B}" srcOrd="0" destOrd="0" parTransId="{8441E54F-F298-46D0-96E2-1E7FD26490D9}" sibTransId="{3CE01DFE-CEDC-45BB-9FA3-A2E9989D7AAE}"/>
    <dgm:cxn modelId="{7C728947-B242-4549-8BAD-DD74983F2E42}" srcId="{0F59CEA7-098F-4622-9B9B-DDFE035D13CF}" destId="{AA9D544B-FF74-48A3-ACB8-4D7F10605D35}" srcOrd="1" destOrd="0" parTransId="{14EF7022-C74D-4179-B086-66421D1DFB30}" sibTransId="{51BFDD3F-D989-4EC8-B7DF-DA276DF01559}"/>
    <dgm:cxn modelId="{E8BD014C-093C-4D30-B014-13202B77F875}" srcId="{0F59CEA7-098F-4622-9B9B-DDFE035D13CF}" destId="{1E8FCFAA-3DC0-4ADC-8DD6-FF0C7ACA741D}" srcOrd="2" destOrd="0" parTransId="{E7FB3972-8D96-46E0-AC50-CE634DBC30E8}" sibTransId="{832ED54A-2015-4393-AE2C-A0E2E72E27E2}"/>
    <dgm:cxn modelId="{B7ECA582-7FDD-4F55-BB08-B2714167D906}" type="presOf" srcId="{AA9D544B-FF74-48A3-ACB8-4D7F10605D35}" destId="{DCDF036A-5E5E-4698-B319-A1C15B906CD4}" srcOrd="0" destOrd="0" presId="urn:microsoft.com/office/officeart/2005/8/layout/vList2"/>
    <dgm:cxn modelId="{3361459E-C875-4E8A-8CC5-330A34907B98}" type="presOf" srcId="{0F59CEA7-098F-4622-9B9B-DDFE035D13CF}" destId="{40D8810A-4A58-4578-B13E-E0E98FEFE19D}" srcOrd="0" destOrd="0" presId="urn:microsoft.com/office/officeart/2005/8/layout/vList2"/>
    <dgm:cxn modelId="{9BAB5EF2-D333-43E1-A163-4D6344BA8D61}" type="presOf" srcId="{1E8FCFAA-3DC0-4ADC-8DD6-FF0C7ACA741D}" destId="{93BE1476-E867-4859-BE07-4305C0BB0152}" srcOrd="0" destOrd="0" presId="urn:microsoft.com/office/officeart/2005/8/layout/vList2"/>
    <dgm:cxn modelId="{62C49061-3888-4B7E-8AEE-994896B88A6A}" type="presParOf" srcId="{40D8810A-4A58-4578-B13E-E0E98FEFE19D}" destId="{A66A335B-7D67-4CD7-AB1B-3D3F8D7158AF}" srcOrd="0" destOrd="0" presId="urn:microsoft.com/office/officeart/2005/8/layout/vList2"/>
    <dgm:cxn modelId="{8EB39A4A-6ED4-4D8C-BD6E-BD121114DC2E}" type="presParOf" srcId="{40D8810A-4A58-4578-B13E-E0E98FEFE19D}" destId="{5F8440BF-84DE-4ACA-855A-19850D3D2512}" srcOrd="1" destOrd="0" presId="urn:microsoft.com/office/officeart/2005/8/layout/vList2"/>
    <dgm:cxn modelId="{A79A88EC-758B-4FE9-946E-CAE3077817C0}" type="presParOf" srcId="{40D8810A-4A58-4578-B13E-E0E98FEFE19D}" destId="{DCDF036A-5E5E-4698-B319-A1C15B906CD4}" srcOrd="2" destOrd="0" presId="urn:microsoft.com/office/officeart/2005/8/layout/vList2"/>
    <dgm:cxn modelId="{67AD8E04-8FE3-4573-A01E-F78ED9EDE132}" type="presParOf" srcId="{40D8810A-4A58-4578-B13E-E0E98FEFE19D}" destId="{08488757-C3CD-4515-8A49-B058DE35475F}" srcOrd="3" destOrd="0" presId="urn:microsoft.com/office/officeart/2005/8/layout/vList2"/>
    <dgm:cxn modelId="{A239FD0C-5862-48DB-B3F2-ADFEBC2056F2}" type="presParOf" srcId="{40D8810A-4A58-4578-B13E-E0E98FEFE19D}" destId="{93BE1476-E867-4859-BE07-4305C0BB0152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CA3172E8-6CDC-4CA5-A54A-24852542EB4A}" type="doc">
      <dgm:prSet loTypeId="urn:microsoft.com/office/officeart/2005/8/layout/hierarchy3" loCatId="hierarchy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AC5CEFAF-0240-479B-93BA-111536F996EC}">
      <dgm:prSet/>
      <dgm:spPr/>
      <dgm:t>
        <a:bodyPr/>
        <a:lstStyle/>
        <a:p>
          <a:r>
            <a:rPr lang="cs-CZ"/>
            <a:t>děti „běžné“</a:t>
          </a:r>
          <a:endParaRPr lang="en-US"/>
        </a:p>
      </dgm:t>
    </dgm:pt>
    <dgm:pt modelId="{8E7A29F9-3E73-474E-A037-5F5B0EB3CDB1}" type="parTrans" cxnId="{04A566F4-5F93-4CBB-A2E2-0629BCD4D26D}">
      <dgm:prSet/>
      <dgm:spPr/>
      <dgm:t>
        <a:bodyPr/>
        <a:lstStyle/>
        <a:p>
          <a:endParaRPr lang="en-US"/>
        </a:p>
      </dgm:t>
    </dgm:pt>
    <dgm:pt modelId="{CA808600-65DA-4B9B-8D16-F0E1DAFF2DDF}" type="sibTrans" cxnId="{04A566F4-5F93-4CBB-A2E2-0629BCD4D26D}">
      <dgm:prSet/>
      <dgm:spPr/>
      <dgm:t>
        <a:bodyPr/>
        <a:lstStyle/>
        <a:p>
          <a:endParaRPr lang="en-US"/>
        </a:p>
      </dgm:t>
    </dgm:pt>
    <dgm:pt modelId="{F9E3F861-4A8C-4FBD-B02E-23E0C76FC8B9}">
      <dgm:prSet/>
      <dgm:spPr/>
      <dgm:t>
        <a:bodyPr/>
        <a:lstStyle/>
        <a:p>
          <a:r>
            <a:rPr lang="cs-CZ"/>
            <a:t>děti „nadané“</a:t>
          </a:r>
          <a:endParaRPr lang="en-US"/>
        </a:p>
      </dgm:t>
    </dgm:pt>
    <dgm:pt modelId="{F7B4A0D9-B2BD-4BE6-BB29-39D7AE0518BB}" type="parTrans" cxnId="{A3D088FD-3461-4F50-8A84-E57CC009F973}">
      <dgm:prSet/>
      <dgm:spPr/>
      <dgm:t>
        <a:bodyPr/>
        <a:lstStyle/>
        <a:p>
          <a:endParaRPr lang="en-US"/>
        </a:p>
      </dgm:t>
    </dgm:pt>
    <dgm:pt modelId="{52CE024F-26AF-47AC-A9F6-6D96DD1C569F}" type="sibTrans" cxnId="{A3D088FD-3461-4F50-8A84-E57CC009F973}">
      <dgm:prSet/>
      <dgm:spPr/>
      <dgm:t>
        <a:bodyPr/>
        <a:lstStyle/>
        <a:p>
          <a:endParaRPr lang="en-US"/>
        </a:p>
      </dgm:t>
    </dgm:pt>
    <dgm:pt modelId="{8962D7D2-4DB1-456C-A3DA-F09716DFAF47}">
      <dgm:prSet/>
      <dgm:spPr/>
      <dgm:t>
        <a:bodyPr/>
        <a:lstStyle/>
        <a:p>
          <a:r>
            <a:rPr lang="cs-CZ"/>
            <a:t>?</a:t>
          </a:r>
          <a:endParaRPr lang="en-US"/>
        </a:p>
      </dgm:t>
    </dgm:pt>
    <dgm:pt modelId="{972950FB-3052-41FB-8958-3F5CF0677CFC}" type="parTrans" cxnId="{3C92F4D6-21E4-481C-935F-86E043DFB6FA}">
      <dgm:prSet/>
      <dgm:spPr/>
      <dgm:t>
        <a:bodyPr/>
        <a:lstStyle/>
        <a:p>
          <a:endParaRPr lang="en-US"/>
        </a:p>
      </dgm:t>
    </dgm:pt>
    <dgm:pt modelId="{4C72779D-D776-4193-ACD6-F0254CC4CE27}" type="sibTrans" cxnId="{3C92F4D6-21E4-481C-935F-86E043DFB6FA}">
      <dgm:prSet/>
      <dgm:spPr/>
      <dgm:t>
        <a:bodyPr/>
        <a:lstStyle/>
        <a:p>
          <a:endParaRPr lang="en-US"/>
        </a:p>
      </dgm:t>
    </dgm:pt>
    <dgm:pt modelId="{EF39B57A-676E-46C1-9694-8A00F66BA721}" type="pres">
      <dgm:prSet presAssocID="{CA3172E8-6CDC-4CA5-A54A-24852542EB4A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D894FF7D-86FB-4A6E-A186-A37A358C0CC1}" type="pres">
      <dgm:prSet presAssocID="{AC5CEFAF-0240-479B-93BA-111536F996EC}" presName="root" presStyleCnt="0"/>
      <dgm:spPr/>
    </dgm:pt>
    <dgm:pt modelId="{B9D5C534-0A9A-45D7-BA80-53E1CC4E9C61}" type="pres">
      <dgm:prSet presAssocID="{AC5CEFAF-0240-479B-93BA-111536F996EC}" presName="rootComposite" presStyleCnt="0"/>
      <dgm:spPr/>
    </dgm:pt>
    <dgm:pt modelId="{1746EA61-906F-4954-AB02-C31D5AAC7CF2}" type="pres">
      <dgm:prSet presAssocID="{AC5CEFAF-0240-479B-93BA-111536F996EC}" presName="rootText" presStyleLbl="node1" presStyleIdx="0" presStyleCnt="3"/>
      <dgm:spPr/>
    </dgm:pt>
    <dgm:pt modelId="{83BA3168-F44D-467E-BC89-A6025FDE16AC}" type="pres">
      <dgm:prSet presAssocID="{AC5CEFAF-0240-479B-93BA-111536F996EC}" presName="rootConnector" presStyleLbl="node1" presStyleIdx="0" presStyleCnt="3"/>
      <dgm:spPr/>
    </dgm:pt>
    <dgm:pt modelId="{FEBC2485-E397-4075-A1B6-465F4AA801ED}" type="pres">
      <dgm:prSet presAssocID="{AC5CEFAF-0240-479B-93BA-111536F996EC}" presName="childShape" presStyleCnt="0"/>
      <dgm:spPr/>
    </dgm:pt>
    <dgm:pt modelId="{9FCE0868-64A3-45CF-AA72-D6648A9CCE4E}" type="pres">
      <dgm:prSet presAssocID="{F9E3F861-4A8C-4FBD-B02E-23E0C76FC8B9}" presName="root" presStyleCnt="0"/>
      <dgm:spPr/>
    </dgm:pt>
    <dgm:pt modelId="{DE34E94C-B3FC-4AAC-B622-1529FE18DD91}" type="pres">
      <dgm:prSet presAssocID="{F9E3F861-4A8C-4FBD-B02E-23E0C76FC8B9}" presName="rootComposite" presStyleCnt="0"/>
      <dgm:spPr/>
    </dgm:pt>
    <dgm:pt modelId="{206B6331-A495-49A4-AB5C-BD440A3C1621}" type="pres">
      <dgm:prSet presAssocID="{F9E3F861-4A8C-4FBD-B02E-23E0C76FC8B9}" presName="rootText" presStyleLbl="node1" presStyleIdx="1" presStyleCnt="3"/>
      <dgm:spPr/>
    </dgm:pt>
    <dgm:pt modelId="{DC352171-7510-4A6D-9133-30A97A56B50E}" type="pres">
      <dgm:prSet presAssocID="{F9E3F861-4A8C-4FBD-B02E-23E0C76FC8B9}" presName="rootConnector" presStyleLbl="node1" presStyleIdx="1" presStyleCnt="3"/>
      <dgm:spPr/>
    </dgm:pt>
    <dgm:pt modelId="{71F58FE6-8961-4B74-B7BB-C8292F592555}" type="pres">
      <dgm:prSet presAssocID="{F9E3F861-4A8C-4FBD-B02E-23E0C76FC8B9}" presName="childShape" presStyleCnt="0"/>
      <dgm:spPr/>
    </dgm:pt>
    <dgm:pt modelId="{31DD0E7A-D030-4E5B-8124-CB14FA67B332}" type="pres">
      <dgm:prSet presAssocID="{8962D7D2-4DB1-456C-A3DA-F09716DFAF47}" presName="root" presStyleCnt="0"/>
      <dgm:spPr/>
    </dgm:pt>
    <dgm:pt modelId="{DC676033-0892-4ED7-971D-A6FBFEA3549F}" type="pres">
      <dgm:prSet presAssocID="{8962D7D2-4DB1-456C-A3DA-F09716DFAF47}" presName="rootComposite" presStyleCnt="0"/>
      <dgm:spPr/>
    </dgm:pt>
    <dgm:pt modelId="{A82907AC-39DD-48FF-B077-380B4F879292}" type="pres">
      <dgm:prSet presAssocID="{8962D7D2-4DB1-456C-A3DA-F09716DFAF47}" presName="rootText" presStyleLbl="node1" presStyleIdx="2" presStyleCnt="3"/>
      <dgm:spPr/>
    </dgm:pt>
    <dgm:pt modelId="{64BC739B-AB5C-43C9-B4BE-34D2DC3435F6}" type="pres">
      <dgm:prSet presAssocID="{8962D7D2-4DB1-456C-A3DA-F09716DFAF47}" presName="rootConnector" presStyleLbl="node1" presStyleIdx="2" presStyleCnt="3"/>
      <dgm:spPr/>
    </dgm:pt>
    <dgm:pt modelId="{115CFFD5-D259-4319-875D-F388DE7F9068}" type="pres">
      <dgm:prSet presAssocID="{8962D7D2-4DB1-456C-A3DA-F09716DFAF47}" presName="childShape" presStyleCnt="0"/>
      <dgm:spPr/>
    </dgm:pt>
  </dgm:ptLst>
  <dgm:cxnLst>
    <dgm:cxn modelId="{2921E513-D56D-4AA1-B4DB-393ED985B91F}" type="presOf" srcId="{F9E3F861-4A8C-4FBD-B02E-23E0C76FC8B9}" destId="{DC352171-7510-4A6D-9133-30A97A56B50E}" srcOrd="1" destOrd="0" presId="urn:microsoft.com/office/officeart/2005/8/layout/hierarchy3"/>
    <dgm:cxn modelId="{FAEE7030-C370-44B3-AC13-B0ADCEF6B77D}" type="presOf" srcId="{F9E3F861-4A8C-4FBD-B02E-23E0C76FC8B9}" destId="{206B6331-A495-49A4-AB5C-BD440A3C1621}" srcOrd="0" destOrd="0" presId="urn:microsoft.com/office/officeart/2005/8/layout/hierarchy3"/>
    <dgm:cxn modelId="{E945035C-07B7-4584-BCE5-FAD21BA919BC}" type="presOf" srcId="{CA3172E8-6CDC-4CA5-A54A-24852542EB4A}" destId="{EF39B57A-676E-46C1-9694-8A00F66BA721}" srcOrd="0" destOrd="0" presId="urn:microsoft.com/office/officeart/2005/8/layout/hierarchy3"/>
    <dgm:cxn modelId="{0702085A-71CF-44F0-B0FC-69E3AD1A9C65}" type="presOf" srcId="{8962D7D2-4DB1-456C-A3DA-F09716DFAF47}" destId="{A82907AC-39DD-48FF-B077-380B4F879292}" srcOrd="0" destOrd="0" presId="urn:microsoft.com/office/officeart/2005/8/layout/hierarchy3"/>
    <dgm:cxn modelId="{DDBB4080-E323-4BD4-BCC0-ECDA3CFDE713}" type="presOf" srcId="{AC5CEFAF-0240-479B-93BA-111536F996EC}" destId="{83BA3168-F44D-467E-BC89-A6025FDE16AC}" srcOrd="1" destOrd="0" presId="urn:microsoft.com/office/officeart/2005/8/layout/hierarchy3"/>
    <dgm:cxn modelId="{549A8CA2-3D6B-42BF-BAE0-203508656AC6}" type="presOf" srcId="{AC5CEFAF-0240-479B-93BA-111536F996EC}" destId="{1746EA61-906F-4954-AB02-C31D5AAC7CF2}" srcOrd="0" destOrd="0" presId="urn:microsoft.com/office/officeart/2005/8/layout/hierarchy3"/>
    <dgm:cxn modelId="{19AFF1CB-78F5-4346-A0CD-C71C1E42F214}" type="presOf" srcId="{8962D7D2-4DB1-456C-A3DA-F09716DFAF47}" destId="{64BC739B-AB5C-43C9-B4BE-34D2DC3435F6}" srcOrd="1" destOrd="0" presId="urn:microsoft.com/office/officeart/2005/8/layout/hierarchy3"/>
    <dgm:cxn modelId="{3C92F4D6-21E4-481C-935F-86E043DFB6FA}" srcId="{CA3172E8-6CDC-4CA5-A54A-24852542EB4A}" destId="{8962D7D2-4DB1-456C-A3DA-F09716DFAF47}" srcOrd="2" destOrd="0" parTransId="{972950FB-3052-41FB-8958-3F5CF0677CFC}" sibTransId="{4C72779D-D776-4193-ACD6-F0254CC4CE27}"/>
    <dgm:cxn modelId="{04A566F4-5F93-4CBB-A2E2-0629BCD4D26D}" srcId="{CA3172E8-6CDC-4CA5-A54A-24852542EB4A}" destId="{AC5CEFAF-0240-479B-93BA-111536F996EC}" srcOrd="0" destOrd="0" parTransId="{8E7A29F9-3E73-474E-A037-5F5B0EB3CDB1}" sibTransId="{CA808600-65DA-4B9B-8D16-F0E1DAFF2DDF}"/>
    <dgm:cxn modelId="{A3D088FD-3461-4F50-8A84-E57CC009F973}" srcId="{CA3172E8-6CDC-4CA5-A54A-24852542EB4A}" destId="{F9E3F861-4A8C-4FBD-B02E-23E0C76FC8B9}" srcOrd="1" destOrd="0" parTransId="{F7B4A0D9-B2BD-4BE6-BB29-39D7AE0518BB}" sibTransId="{52CE024F-26AF-47AC-A9F6-6D96DD1C569F}"/>
    <dgm:cxn modelId="{57DB51E0-185A-47C5-9E25-06B35A48BCC9}" type="presParOf" srcId="{EF39B57A-676E-46C1-9694-8A00F66BA721}" destId="{D894FF7D-86FB-4A6E-A186-A37A358C0CC1}" srcOrd="0" destOrd="0" presId="urn:microsoft.com/office/officeart/2005/8/layout/hierarchy3"/>
    <dgm:cxn modelId="{A585E47C-278F-47ED-B24F-4F6D86CBDD1C}" type="presParOf" srcId="{D894FF7D-86FB-4A6E-A186-A37A358C0CC1}" destId="{B9D5C534-0A9A-45D7-BA80-53E1CC4E9C61}" srcOrd="0" destOrd="0" presId="urn:microsoft.com/office/officeart/2005/8/layout/hierarchy3"/>
    <dgm:cxn modelId="{4ECAD0C4-EE9D-4622-9BEE-3BC951856DCF}" type="presParOf" srcId="{B9D5C534-0A9A-45D7-BA80-53E1CC4E9C61}" destId="{1746EA61-906F-4954-AB02-C31D5AAC7CF2}" srcOrd="0" destOrd="0" presId="urn:microsoft.com/office/officeart/2005/8/layout/hierarchy3"/>
    <dgm:cxn modelId="{9F333C29-D505-492E-A7F9-3C4C711F7341}" type="presParOf" srcId="{B9D5C534-0A9A-45D7-BA80-53E1CC4E9C61}" destId="{83BA3168-F44D-467E-BC89-A6025FDE16AC}" srcOrd="1" destOrd="0" presId="urn:microsoft.com/office/officeart/2005/8/layout/hierarchy3"/>
    <dgm:cxn modelId="{42CBD47B-F1AB-4D74-8F02-C7A483A24CDD}" type="presParOf" srcId="{D894FF7D-86FB-4A6E-A186-A37A358C0CC1}" destId="{FEBC2485-E397-4075-A1B6-465F4AA801ED}" srcOrd="1" destOrd="0" presId="urn:microsoft.com/office/officeart/2005/8/layout/hierarchy3"/>
    <dgm:cxn modelId="{06248146-61DC-4B06-BD40-B8BEAEA74142}" type="presParOf" srcId="{EF39B57A-676E-46C1-9694-8A00F66BA721}" destId="{9FCE0868-64A3-45CF-AA72-D6648A9CCE4E}" srcOrd="1" destOrd="0" presId="urn:microsoft.com/office/officeart/2005/8/layout/hierarchy3"/>
    <dgm:cxn modelId="{5C5671D1-317E-4E2A-BF2B-28AA11A6EEE4}" type="presParOf" srcId="{9FCE0868-64A3-45CF-AA72-D6648A9CCE4E}" destId="{DE34E94C-B3FC-4AAC-B622-1529FE18DD91}" srcOrd="0" destOrd="0" presId="urn:microsoft.com/office/officeart/2005/8/layout/hierarchy3"/>
    <dgm:cxn modelId="{E822832C-1C9D-440A-9FC7-2D31E5585C17}" type="presParOf" srcId="{DE34E94C-B3FC-4AAC-B622-1529FE18DD91}" destId="{206B6331-A495-49A4-AB5C-BD440A3C1621}" srcOrd="0" destOrd="0" presId="urn:microsoft.com/office/officeart/2005/8/layout/hierarchy3"/>
    <dgm:cxn modelId="{5EF4496E-39FC-4082-B44A-EED9E16BE6BE}" type="presParOf" srcId="{DE34E94C-B3FC-4AAC-B622-1529FE18DD91}" destId="{DC352171-7510-4A6D-9133-30A97A56B50E}" srcOrd="1" destOrd="0" presId="urn:microsoft.com/office/officeart/2005/8/layout/hierarchy3"/>
    <dgm:cxn modelId="{B253B439-7890-4B5E-A61B-37CB9CC20D55}" type="presParOf" srcId="{9FCE0868-64A3-45CF-AA72-D6648A9CCE4E}" destId="{71F58FE6-8961-4B74-B7BB-C8292F592555}" srcOrd="1" destOrd="0" presId="urn:microsoft.com/office/officeart/2005/8/layout/hierarchy3"/>
    <dgm:cxn modelId="{59FDC014-329D-4E5E-A999-4BC943215908}" type="presParOf" srcId="{EF39B57A-676E-46C1-9694-8A00F66BA721}" destId="{31DD0E7A-D030-4E5B-8124-CB14FA67B332}" srcOrd="2" destOrd="0" presId="urn:microsoft.com/office/officeart/2005/8/layout/hierarchy3"/>
    <dgm:cxn modelId="{C7A4CC7C-7D1A-4597-A39F-207CC9A726DA}" type="presParOf" srcId="{31DD0E7A-D030-4E5B-8124-CB14FA67B332}" destId="{DC676033-0892-4ED7-971D-A6FBFEA3549F}" srcOrd="0" destOrd="0" presId="urn:microsoft.com/office/officeart/2005/8/layout/hierarchy3"/>
    <dgm:cxn modelId="{8DA6126E-A913-4786-97D6-7E0A19B0BBAD}" type="presParOf" srcId="{DC676033-0892-4ED7-971D-A6FBFEA3549F}" destId="{A82907AC-39DD-48FF-B077-380B4F879292}" srcOrd="0" destOrd="0" presId="urn:microsoft.com/office/officeart/2005/8/layout/hierarchy3"/>
    <dgm:cxn modelId="{22729F39-BA7F-4AC3-AB70-01E64BDD1E4C}" type="presParOf" srcId="{DC676033-0892-4ED7-971D-A6FBFEA3549F}" destId="{64BC739B-AB5C-43C9-B4BE-34D2DC3435F6}" srcOrd="1" destOrd="0" presId="urn:microsoft.com/office/officeart/2005/8/layout/hierarchy3"/>
    <dgm:cxn modelId="{2D999124-5A43-4EA4-8D97-4C1C9AA2B407}" type="presParOf" srcId="{31DD0E7A-D030-4E5B-8124-CB14FA67B332}" destId="{115CFFD5-D259-4319-875D-F388DE7F9068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CA3172E8-6CDC-4CA5-A54A-24852542EB4A}" type="doc">
      <dgm:prSet loTypeId="urn:microsoft.com/office/officeart/2005/8/layout/hierarchy1" loCatId="hierarchy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AC5CEFAF-0240-479B-93BA-111536F996EC}">
      <dgm:prSet/>
      <dgm:spPr/>
      <dgm:t>
        <a:bodyPr/>
        <a:lstStyle/>
        <a:p>
          <a:r>
            <a:rPr lang="cs-CZ" dirty="0"/>
            <a:t>kladly </a:t>
          </a:r>
          <a:r>
            <a:rPr lang="cs-CZ" b="1" dirty="0"/>
            <a:t>více</a:t>
          </a:r>
          <a:r>
            <a:rPr lang="cs-CZ" dirty="0"/>
            <a:t> otázek</a:t>
          </a:r>
        </a:p>
        <a:p>
          <a:r>
            <a:rPr lang="cs-CZ" dirty="0"/>
            <a:t>dozvěděly se </a:t>
          </a:r>
          <a:r>
            <a:rPr lang="cs-CZ" b="1" dirty="0"/>
            <a:t>méně</a:t>
          </a:r>
          <a:endParaRPr lang="en-US" b="1" dirty="0"/>
        </a:p>
      </dgm:t>
    </dgm:pt>
    <dgm:pt modelId="{8E7A29F9-3E73-474E-A037-5F5B0EB3CDB1}" type="parTrans" cxnId="{04A566F4-5F93-4CBB-A2E2-0629BCD4D26D}">
      <dgm:prSet/>
      <dgm:spPr/>
      <dgm:t>
        <a:bodyPr/>
        <a:lstStyle/>
        <a:p>
          <a:endParaRPr lang="en-US"/>
        </a:p>
      </dgm:t>
    </dgm:pt>
    <dgm:pt modelId="{CA808600-65DA-4B9B-8D16-F0E1DAFF2DDF}" type="sibTrans" cxnId="{04A566F4-5F93-4CBB-A2E2-0629BCD4D26D}">
      <dgm:prSet/>
      <dgm:spPr/>
      <dgm:t>
        <a:bodyPr/>
        <a:lstStyle/>
        <a:p>
          <a:endParaRPr lang="en-US"/>
        </a:p>
      </dgm:t>
    </dgm:pt>
    <dgm:pt modelId="{F9E3F861-4A8C-4FBD-B02E-23E0C76FC8B9}">
      <dgm:prSet/>
      <dgm:spPr/>
      <dgm:t>
        <a:bodyPr/>
        <a:lstStyle/>
        <a:p>
          <a:r>
            <a:rPr lang="cs-CZ" dirty="0"/>
            <a:t>kladly </a:t>
          </a:r>
          <a:r>
            <a:rPr lang="cs-CZ" b="1" dirty="0"/>
            <a:t>méně</a:t>
          </a:r>
          <a:r>
            <a:rPr lang="cs-CZ" dirty="0"/>
            <a:t> otázek</a:t>
          </a:r>
        </a:p>
        <a:p>
          <a:r>
            <a:rPr lang="cs-CZ" dirty="0"/>
            <a:t>dozvěděly se </a:t>
          </a:r>
          <a:r>
            <a:rPr lang="cs-CZ" b="1" dirty="0"/>
            <a:t>více</a:t>
          </a:r>
          <a:endParaRPr lang="en-US" b="1" dirty="0"/>
        </a:p>
      </dgm:t>
    </dgm:pt>
    <dgm:pt modelId="{F7B4A0D9-B2BD-4BE6-BB29-39D7AE0518BB}" type="parTrans" cxnId="{A3D088FD-3461-4F50-8A84-E57CC009F973}">
      <dgm:prSet/>
      <dgm:spPr/>
      <dgm:t>
        <a:bodyPr/>
        <a:lstStyle/>
        <a:p>
          <a:endParaRPr lang="en-US"/>
        </a:p>
      </dgm:t>
    </dgm:pt>
    <dgm:pt modelId="{52CE024F-26AF-47AC-A9F6-6D96DD1C569F}" type="sibTrans" cxnId="{A3D088FD-3461-4F50-8A84-E57CC009F973}">
      <dgm:prSet/>
      <dgm:spPr/>
      <dgm:t>
        <a:bodyPr/>
        <a:lstStyle/>
        <a:p>
          <a:endParaRPr lang="en-US"/>
        </a:p>
      </dgm:t>
    </dgm:pt>
    <dgm:pt modelId="{C73890A0-5E5B-4BD1-B8DE-B2239982B579}" type="pres">
      <dgm:prSet presAssocID="{CA3172E8-6CDC-4CA5-A54A-24852542EB4A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09EA2924-682C-4F59-971B-C3A47AFB8D5A}" type="pres">
      <dgm:prSet presAssocID="{AC5CEFAF-0240-479B-93BA-111536F996EC}" presName="hierRoot1" presStyleCnt="0"/>
      <dgm:spPr/>
    </dgm:pt>
    <dgm:pt modelId="{FE3581CE-BC6F-42FB-B105-24E4486D8AE8}" type="pres">
      <dgm:prSet presAssocID="{AC5CEFAF-0240-479B-93BA-111536F996EC}" presName="composite" presStyleCnt="0"/>
      <dgm:spPr/>
    </dgm:pt>
    <dgm:pt modelId="{206797D5-B242-476C-AB3F-258A8F234CEA}" type="pres">
      <dgm:prSet presAssocID="{AC5CEFAF-0240-479B-93BA-111536F996EC}" presName="background" presStyleLbl="node0" presStyleIdx="0" presStyleCnt="2"/>
      <dgm:spPr/>
    </dgm:pt>
    <dgm:pt modelId="{C1D46426-661B-418C-BBD5-24221F995D22}" type="pres">
      <dgm:prSet presAssocID="{AC5CEFAF-0240-479B-93BA-111536F996EC}" presName="text" presStyleLbl="fgAcc0" presStyleIdx="0" presStyleCnt="2">
        <dgm:presLayoutVars>
          <dgm:chPref val="3"/>
        </dgm:presLayoutVars>
      </dgm:prSet>
      <dgm:spPr/>
    </dgm:pt>
    <dgm:pt modelId="{B33FA37E-E1B8-4485-9AE1-A878DD3E3405}" type="pres">
      <dgm:prSet presAssocID="{AC5CEFAF-0240-479B-93BA-111536F996EC}" presName="hierChild2" presStyleCnt="0"/>
      <dgm:spPr/>
    </dgm:pt>
    <dgm:pt modelId="{3AA448CC-5773-4AAF-96F6-CC06AA710DCB}" type="pres">
      <dgm:prSet presAssocID="{F9E3F861-4A8C-4FBD-B02E-23E0C76FC8B9}" presName="hierRoot1" presStyleCnt="0"/>
      <dgm:spPr/>
    </dgm:pt>
    <dgm:pt modelId="{68E83AB4-3FAA-4F30-A571-EC3A89CBAECA}" type="pres">
      <dgm:prSet presAssocID="{F9E3F861-4A8C-4FBD-B02E-23E0C76FC8B9}" presName="composite" presStyleCnt="0"/>
      <dgm:spPr/>
    </dgm:pt>
    <dgm:pt modelId="{74FBE71E-3EFA-4272-94FD-3652924183BA}" type="pres">
      <dgm:prSet presAssocID="{F9E3F861-4A8C-4FBD-B02E-23E0C76FC8B9}" presName="background" presStyleLbl="node0" presStyleIdx="1" presStyleCnt="2"/>
      <dgm:spPr/>
    </dgm:pt>
    <dgm:pt modelId="{B7BD2BCD-CA4A-4348-88EE-1400432EE918}" type="pres">
      <dgm:prSet presAssocID="{F9E3F861-4A8C-4FBD-B02E-23E0C76FC8B9}" presName="text" presStyleLbl="fgAcc0" presStyleIdx="1" presStyleCnt="2">
        <dgm:presLayoutVars>
          <dgm:chPref val="3"/>
        </dgm:presLayoutVars>
      </dgm:prSet>
      <dgm:spPr/>
    </dgm:pt>
    <dgm:pt modelId="{C6CBB616-F838-4CB4-9925-F7430EADE0D2}" type="pres">
      <dgm:prSet presAssocID="{F9E3F861-4A8C-4FBD-B02E-23E0C76FC8B9}" presName="hierChild2" presStyleCnt="0"/>
      <dgm:spPr/>
    </dgm:pt>
  </dgm:ptLst>
  <dgm:cxnLst>
    <dgm:cxn modelId="{E3DE702B-1169-48C5-BA52-E4CA43D814A2}" type="presOf" srcId="{F9E3F861-4A8C-4FBD-B02E-23E0C76FC8B9}" destId="{B7BD2BCD-CA4A-4348-88EE-1400432EE918}" srcOrd="0" destOrd="0" presId="urn:microsoft.com/office/officeart/2005/8/layout/hierarchy1"/>
    <dgm:cxn modelId="{C218BF62-D2C6-463F-BBE7-DFB231E4A19C}" type="presOf" srcId="{AC5CEFAF-0240-479B-93BA-111536F996EC}" destId="{C1D46426-661B-418C-BBD5-24221F995D22}" srcOrd="0" destOrd="0" presId="urn:microsoft.com/office/officeart/2005/8/layout/hierarchy1"/>
    <dgm:cxn modelId="{A08780E6-F0D5-4E1A-BA4E-56B9864A0428}" type="presOf" srcId="{CA3172E8-6CDC-4CA5-A54A-24852542EB4A}" destId="{C73890A0-5E5B-4BD1-B8DE-B2239982B579}" srcOrd="0" destOrd="0" presId="urn:microsoft.com/office/officeart/2005/8/layout/hierarchy1"/>
    <dgm:cxn modelId="{04A566F4-5F93-4CBB-A2E2-0629BCD4D26D}" srcId="{CA3172E8-6CDC-4CA5-A54A-24852542EB4A}" destId="{AC5CEFAF-0240-479B-93BA-111536F996EC}" srcOrd="0" destOrd="0" parTransId="{8E7A29F9-3E73-474E-A037-5F5B0EB3CDB1}" sibTransId="{CA808600-65DA-4B9B-8D16-F0E1DAFF2DDF}"/>
    <dgm:cxn modelId="{A3D088FD-3461-4F50-8A84-E57CC009F973}" srcId="{CA3172E8-6CDC-4CA5-A54A-24852542EB4A}" destId="{F9E3F861-4A8C-4FBD-B02E-23E0C76FC8B9}" srcOrd="1" destOrd="0" parTransId="{F7B4A0D9-B2BD-4BE6-BB29-39D7AE0518BB}" sibTransId="{52CE024F-26AF-47AC-A9F6-6D96DD1C569F}"/>
    <dgm:cxn modelId="{C7111DE8-616B-41CD-BEA7-0384FCF5382C}" type="presParOf" srcId="{C73890A0-5E5B-4BD1-B8DE-B2239982B579}" destId="{09EA2924-682C-4F59-971B-C3A47AFB8D5A}" srcOrd="0" destOrd="0" presId="urn:microsoft.com/office/officeart/2005/8/layout/hierarchy1"/>
    <dgm:cxn modelId="{7C3B0F09-700F-4F17-B8B9-6D141AF47678}" type="presParOf" srcId="{09EA2924-682C-4F59-971B-C3A47AFB8D5A}" destId="{FE3581CE-BC6F-42FB-B105-24E4486D8AE8}" srcOrd="0" destOrd="0" presId="urn:microsoft.com/office/officeart/2005/8/layout/hierarchy1"/>
    <dgm:cxn modelId="{DB4C96D0-88EC-4656-89B3-25B79E2D41B2}" type="presParOf" srcId="{FE3581CE-BC6F-42FB-B105-24E4486D8AE8}" destId="{206797D5-B242-476C-AB3F-258A8F234CEA}" srcOrd="0" destOrd="0" presId="urn:microsoft.com/office/officeart/2005/8/layout/hierarchy1"/>
    <dgm:cxn modelId="{5D41341A-071D-4BCA-9E2E-886BCB844542}" type="presParOf" srcId="{FE3581CE-BC6F-42FB-B105-24E4486D8AE8}" destId="{C1D46426-661B-418C-BBD5-24221F995D22}" srcOrd="1" destOrd="0" presId="urn:microsoft.com/office/officeart/2005/8/layout/hierarchy1"/>
    <dgm:cxn modelId="{B0B857D2-5B5F-48F5-BD79-5545A94098A4}" type="presParOf" srcId="{09EA2924-682C-4F59-971B-C3A47AFB8D5A}" destId="{B33FA37E-E1B8-4485-9AE1-A878DD3E3405}" srcOrd="1" destOrd="0" presId="urn:microsoft.com/office/officeart/2005/8/layout/hierarchy1"/>
    <dgm:cxn modelId="{5F17CF4E-0327-473E-91E0-32980B2C4CB4}" type="presParOf" srcId="{C73890A0-5E5B-4BD1-B8DE-B2239982B579}" destId="{3AA448CC-5773-4AAF-96F6-CC06AA710DCB}" srcOrd="1" destOrd="0" presId="urn:microsoft.com/office/officeart/2005/8/layout/hierarchy1"/>
    <dgm:cxn modelId="{E528AA6D-5FA8-44B8-8981-9D34930D0C5B}" type="presParOf" srcId="{3AA448CC-5773-4AAF-96F6-CC06AA710DCB}" destId="{68E83AB4-3FAA-4F30-A571-EC3A89CBAECA}" srcOrd="0" destOrd="0" presId="urn:microsoft.com/office/officeart/2005/8/layout/hierarchy1"/>
    <dgm:cxn modelId="{A6E9EBF6-E531-47B5-BD43-C42500D0425F}" type="presParOf" srcId="{68E83AB4-3FAA-4F30-A571-EC3A89CBAECA}" destId="{74FBE71E-3EFA-4272-94FD-3652924183BA}" srcOrd="0" destOrd="0" presId="urn:microsoft.com/office/officeart/2005/8/layout/hierarchy1"/>
    <dgm:cxn modelId="{71007033-323C-44A2-8196-566B6DEBC23E}" type="presParOf" srcId="{68E83AB4-3FAA-4F30-A571-EC3A89CBAECA}" destId="{B7BD2BCD-CA4A-4348-88EE-1400432EE918}" srcOrd="1" destOrd="0" presId="urn:microsoft.com/office/officeart/2005/8/layout/hierarchy1"/>
    <dgm:cxn modelId="{F94D597A-F735-466E-8883-A65F13AE310A}" type="presParOf" srcId="{3AA448CC-5773-4AAF-96F6-CC06AA710DCB}" destId="{C6CBB616-F838-4CB4-9925-F7430EADE0D2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CA3172E8-6CDC-4CA5-A54A-24852542EB4A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AC5CEFAF-0240-479B-93BA-111536F996EC}">
      <dgm:prSet/>
      <dgm:spPr/>
      <dgm:t>
        <a:bodyPr/>
        <a:lstStyle/>
        <a:p>
          <a:r>
            <a:rPr lang="cs-CZ" b="1" dirty="0"/>
            <a:t>základní</a:t>
          </a:r>
          <a:r>
            <a:rPr lang="cs-CZ" dirty="0"/>
            <a:t> (co/kdy/kde),</a:t>
          </a:r>
        </a:p>
        <a:p>
          <a:r>
            <a:rPr lang="cs-CZ" dirty="0"/>
            <a:t>míří na </a:t>
          </a:r>
          <a:r>
            <a:rPr lang="cs-CZ" b="1" dirty="0"/>
            <a:t>potvrzení</a:t>
          </a:r>
          <a:r>
            <a:rPr lang="cs-CZ" dirty="0"/>
            <a:t>,</a:t>
          </a:r>
        </a:p>
        <a:p>
          <a:r>
            <a:rPr lang="cs-CZ" dirty="0"/>
            <a:t>a snížení nejistoty</a:t>
          </a:r>
          <a:endParaRPr lang="en-US" b="1" dirty="0"/>
        </a:p>
      </dgm:t>
    </dgm:pt>
    <dgm:pt modelId="{8E7A29F9-3E73-474E-A037-5F5B0EB3CDB1}" type="parTrans" cxnId="{04A566F4-5F93-4CBB-A2E2-0629BCD4D26D}">
      <dgm:prSet/>
      <dgm:spPr/>
      <dgm:t>
        <a:bodyPr/>
        <a:lstStyle/>
        <a:p>
          <a:endParaRPr lang="en-US"/>
        </a:p>
      </dgm:t>
    </dgm:pt>
    <dgm:pt modelId="{CA808600-65DA-4B9B-8D16-F0E1DAFF2DDF}" type="sibTrans" cxnId="{04A566F4-5F93-4CBB-A2E2-0629BCD4D26D}">
      <dgm:prSet/>
      <dgm:spPr/>
      <dgm:t>
        <a:bodyPr/>
        <a:lstStyle/>
        <a:p>
          <a:endParaRPr lang="en-US"/>
        </a:p>
      </dgm:t>
    </dgm:pt>
    <dgm:pt modelId="{F9E3F861-4A8C-4FBD-B02E-23E0C76FC8B9}">
      <dgm:prSet/>
      <dgm:spPr/>
      <dgm:t>
        <a:bodyPr/>
        <a:lstStyle/>
        <a:p>
          <a:r>
            <a:rPr lang="cs-CZ" b="1" dirty="0"/>
            <a:t>epistemologické </a:t>
          </a:r>
          <a:r>
            <a:rPr lang="cs-CZ" dirty="0"/>
            <a:t>(proč/jak), </a:t>
          </a:r>
        </a:p>
        <a:p>
          <a:r>
            <a:rPr lang="cs-CZ" b="1" dirty="0"/>
            <a:t>otevírají</a:t>
          </a:r>
          <a:r>
            <a:rPr lang="cs-CZ" dirty="0"/>
            <a:t> </a:t>
          </a:r>
          <a:r>
            <a:rPr lang="cs-CZ" b="1" dirty="0"/>
            <a:t>nové</a:t>
          </a:r>
          <a:r>
            <a:rPr lang="cs-CZ" dirty="0"/>
            <a:t> koncepty, </a:t>
          </a:r>
        </a:p>
        <a:p>
          <a:r>
            <a:rPr lang="cs-CZ" b="1" dirty="0"/>
            <a:t>prohlubují </a:t>
          </a:r>
          <a:r>
            <a:rPr lang="cs-CZ" b="0" dirty="0"/>
            <a:t>porozumění</a:t>
          </a:r>
          <a:r>
            <a:rPr lang="cs-CZ" b="1" dirty="0"/>
            <a:t>,</a:t>
          </a:r>
        </a:p>
        <a:p>
          <a:r>
            <a:rPr lang="cs-CZ" dirty="0"/>
            <a:t>vedou k učení.</a:t>
          </a:r>
          <a:endParaRPr lang="en-US" b="1" dirty="0"/>
        </a:p>
      </dgm:t>
    </dgm:pt>
    <dgm:pt modelId="{F7B4A0D9-B2BD-4BE6-BB29-39D7AE0518BB}" type="parTrans" cxnId="{A3D088FD-3461-4F50-8A84-E57CC009F973}">
      <dgm:prSet/>
      <dgm:spPr/>
      <dgm:t>
        <a:bodyPr/>
        <a:lstStyle/>
        <a:p>
          <a:endParaRPr lang="en-US"/>
        </a:p>
      </dgm:t>
    </dgm:pt>
    <dgm:pt modelId="{52CE024F-26AF-47AC-A9F6-6D96DD1C569F}" type="sibTrans" cxnId="{A3D088FD-3461-4F50-8A84-E57CC009F973}">
      <dgm:prSet/>
      <dgm:spPr/>
      <dgm:t>
        <a:bodyPr/>
        <a:lstStyle/>
        <a:p>
          <a:endParaRPr lang="en-US"/>
        </a:p>
      </dgm:t>
    </dgm:pt>
    <dgm:pt modelId="{3B02302A-8E71-4685-A55D-588F2A78FF67}" type="pres">
      <dgm:prSet presAssocID="{CA3172E8-6CDC-4CA5-A54A-24852542EB4A}" presName="Name0" presStyleCnt="0">
        <dgm:presLayoutVars>
          <dgm:dir/>
          <dgm:resizeHandles val="exact"/>
        </dgm:presLayoutVars>
      </dgm:prSet>
      <dgm:spPr/>
    </dgm:pt>
    <dgm:pt modelId="{00D93603-F218-46ED-B15C-535CE0597F31}" type="pres">
      <dgm:prSet presAssocID="{AC5CEFAF-0240-479B-93BA-111536F996EC}" presName="node" presStyleLbl="node1" presStyleIdx="0" presStyleCnt="2">
        <dgm:presLayoutVars>
          <dgm:bulletEnabled val="1"/>
        </dgm:presLayoutVars>
      </dgm:prSet>
      <dgm:spPr/>
    </dgm:pt>
    <dgm:pt modelId="{F4C496BC-CC3D-4D36-97F6-2DE671EF8ECD}" type="pres">
      <dgm:prSet presAssocID="{CA808600-65DA-4B9B-8D16-F0E1DAFF2DDF}" presName="sibTrans" presStyleLbl="sibTrans1D1" presStyleIdx="0" presStyleCnt="1"/>
      <dgm:spPr/>
    </dgm:pt>
    <dgm:pt modelId="{B89A6594-CEA9-42A5-A8DF-4403ADD61703}" type="pres">
      <dgm:prSet presAssocID="{CA808600-65DA-4B9B-8D16-F0E1DAFF2DDF}" presName="connectorText" presStyleLbl="sibTrans1D1" presStyleIdx="0" presStyleCnt="1"/>
      <dgm:spPr/>
    </dgm:pt>
    <dgm:pt modelId="{A12D4D16-7BE5-463D-BECE-2B8B40FEE452}" type="pres">
      <dgm:prSet presAssocID="{F9E3F861-4A8C-4FBD-B02E-23E0C76FC8B9}" presName="node" presStyleLbl="node1" presStyleIdx="1" presStyleCnt="2">
        <dgm:presLayoutVars>
          <dgm:bulletEnabled val="1"/>
        </dgm:presLayoutVars>
      </dgm:prSet>
      <dgm:spPr/>
    </dgm:pt>
  </dgm:ptLst>
  <dgm:cxnLst>
    <dgm:cxn modelId="{4D10380A-6D94-4998-BDBA-935563B9CF29}" type="presOf" srcId="{AC5CEFAF-0240-479B-93BA-111536F996EC}" destId="{00D93603-F218-46ED-B15C-535CE0597F31}" srcOrd="0" destOrd="0" presId="urn:microsoft.com/office/officeart/2016/7/layout/RepeatingBendingProcessNew"/>
    <dgm:cxn modelId="{50B14685-06BB-4DCF-BC4A-783AE2390255}" type="presOf" srcId="{CA3172E8-6CDC-4CA5-A54A-24852542EB4A}" destId="{3B02302A-8E71-4685-A55D-588F2A78FF67}" srcOrd="0" destOrd="0" presId="urn:microsoft.com/office/officeart/2016/7/layout/RepeatingBendingProcessNew"/>
    <dgm:cxn modelId="{4D7C8EC6-2819-448E-99AC-4675D80C0F44}" type="presOf" srcId="{F9E3F861-4A8C-4FBD-B02E-23E0C76FC8B9}" destId="{A12D4D16-7BE5-463D-BECE-2B8B40FEE452}" srcOrd="0" destOrd="0" presId="urn:microsoft.com/office/officeart/2016/7/layout/RepeatingBendingProcessNew"/>
    <dgm:cxn modelId="{DFC93EDB-D639-4049-BCB0-5CD6BDFF4ADB}" type="presOf" srcId="{CA808600-65DA-4B9B-8D16-F0E1DAFF2DDF}" destId="{B89A6594-CEA9-42A5-A8DF-4403ADD61703}" srcOrd="1" destOrd="0" presId="urn:microsoft.com/office/officeart/2016/7/layout/RepeatingBendingProcessNew"/>
    <dgm:cxn modelId="{F1FCDBDC-657F-42A8-AE4A-437D5B6C893E}" type="presOf" srcId="{CA808600-65DA-4B9B-8D16-F0E1DAFF2DDF}" destId="{F4C496BC-CC3D-4D36-97F6-2DE671EF8ECD}" srcOrd="0" destOrd="0" presId="urn:microsoft.com/office/officeart/2016/7/layout/RepeatingBendingProcessNew"/>
    <dgm:cxn modelId="{04A566F4-5F93-4CBB-A2E2-0629BCD4D26D}" srcId="{CA3172E8-6CDC-4CA5-A54A-24852542EB4A}" destId="{AC5CEFAF-0240-479B-93BA-111536F996EC}" srcOrd="0" destOrd="0" parTransId="{8E7A29F9-3E73-474E-A037-5F5B0EB3CDB1}" sibTransId="{CA808600-65DA-4B9B-8D16-F0E1DAFF2DDF}"/>
    <dgm:cxn modelId="{A3D088FD-3461-4F50-8A84-E57CC009F973}" srcId="{CA3172E8-6CDC-4CA5-A54A-24852542EB4A}" destId="{F9E3F861-4A8C-4FBD-B02E-23E0C76FC8B9}" srcOrd="1" destOrd="0" parTransId="{F7B4A0D9-B2BD-4BE6-BB29-39D7AE0518BB}" sibTransId="{52CE024F-26AF-47AC-A9F6-6D96DD1C569F}"/>
    <dgm:cxn modelId="{7226BEF0-DAD5-459E-9178-1377CC76E1B3}" type="presParOf" srcId="{3B02302A-8E71-4685-A55D-588F2A78FF67}" destId="{00D93603-F218-46ED-B15C-535CE0597F31}" srcOrd="0" destOrd="0" presId="urn:microsoft.com/office/officeart/2016/7/layout/RepeatingBendingProcessNew"/>
    <dgm:cxn modelId="{AC56C76A-99F9-4C0D-A1AC-55A9E321B721}" type="presParOf" srcId="{3B02302A-8E71-4685-A55D-588F2A78FF67}" destId="{F4C496BC-CC3D-4D36-97F6-2DE671EF8ECD}" srcOrd="1" destOrd="0" presId="urn:microsoft.com/office/officeart/2016/7/layout/RepeatingBendingProcessNew"/>
    <dgm:cxn modelId="{F0B033ED-6665-445F-89F4-B2B6250C8AAC}" type="presParOf" srcId="{F4C496BC-CC3D-4D36-97F6-2DE671EF8ECD}" destId="{B89A6594-CEA9-42A5-A8DF-4403ADD61703}" srcOrd="0" destOrd="0" presId="urn:microsoft.com/office/officeart/2016/7/layout/RepeatingBendingProcessNew"/>
    <dgm:cxn modelId="{3F782575-CEA8-4AF6-A41F-EB3D3261832C}" type="presParOf" srcId="{3B02302A-8E71-4685-A55D-588F2A78FF67}" destId="{A12D4D16-7BE5-463D-BECE-2B8B40FEE452}" srcOrd="2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CA3172E8-6CDC-4CA5-A54A-24852542EB4A}" type="doc">
      <dgm:prSet loTypeId="urn:microsoft.com/office/officeart/2005/8/layout/defaul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AC5CEFAF-0240-479B-93BA-111536F996EC}">
      <dgm:prSet/>
      <dgm:spPr/>
      <dgm:t>
        <a:bodyPr/>
        <a:lstStyle/>
        <a:p>
          <a:r>
            <a:rPr lang="cs-CZ" dirty="0"/>
            <a:t>ve školce</a:t>
          </a:r>
        </a:p>
        <a:p>
          <a:r>
            <a:rPr lang="cs-CZ" b="1" dirty="0"/>
            <a:t>100</a:t>
          </a:r>
          <a:endParaRPr lang="en-US" b="1" dirty="0"/>
        </a:p>
      </dgm:t>
    </dgm:pt>
    <dgm:pt modelId="{8E7A29F9-3E73-474E-A037-5F5B0EB3CDB1}" type="parTrans" cxnId="{04A566F4-5F93-4CBB-A2E2-0629BCD4D26D}">
      <dgm:prSet/>
      <dgm:spPr/>
      <dgm:t>
        <a:bodyPr/>
        <a:lstStyle/>
        <a:p>
          <a:endParaRPr lang="en-US"/>
        </a:p>
      </dgm:t>
    </dgm:pt>
    <dgm:pt modelId="{CA808600-65DA-4B9B-8D16-F0E1DAFF2DDF}" type="sibTrans" cxnId="{04A566F4-5F93-4CBB-A2E2-0629BCD4D26D}">
      <dgm:prSet/>
      <dgm:spPr/>
      <dgm:t>
        <a:bodyPr/>
        <a:lstStyle/>
        <a:p>
          <a:endParaRPr lang="en-US"/>
        </a:p>
      </dgm:t>
    </dgm:pt>
    <dgm:pt modelId="{F9E3F861-4A8C-4FBD-B02E-23E0C76FC8B9}">
      <dgm:prSet/>
      <dgm:spPr/>
      <dgm:t>
        <a:bodyPr/>
        <a:lstStyle/>
        <a:p>
          <a:r>
            <a:rPr lang="cs-CZ" dirty="0"/>
            <a:t>na základce</a:t>
          </a:r>
        </a:p>
        <a:p>
          <a:r>
            <a:rPr lang="cs-CZ" b="1" dirty="0"/>
            <a:t>2</a:t>
          </a:r>
          <a:endParaRPr lang="en-US" b="1" dirty="0"/>
        </a:p>
      </dgm:t>
    </dgm:pt>
    <dgm:pt modelId="{F7B4A0D9-B2BD-4BE6-BB29-39D7AE0518BB}" type="parTrans" cxnId="{A3D088FD-3461-4F50-8A84-E57CC009F973}">
      <dgm:prSet/>
      <dgm:spPr/>
      <dgm:t>
        <a:bodyPr/>
        <a:lstStyle/>
        <a:p>
          <a:endParaRPr lang="en-US"/>
        </a:p>
      </dgm:t>
    </dgm:pt>
    <dgm:pt modelId="{52CE024F-26AF-47AC-A9F6-6D96DD1C569F}" type="sibTrans" cxnId="{A3D088FD-3461-4F50-8A84-E57CC009F973}">
      <dgm:prSet/>
      <dgm:spPr/>
      <dgm:t>
        <a:bodyPr/>
        <a:lstStyle/>
        <a:p>
          <a:endParaRPr lang="en-US"/>
        </a:p>
      </dgm:t>
    </dgm:pt>
    <dgm:pt modelId="{ACACECF0-8E84-4786-8A86-3B049A04AEFB}" type="pres">
      <dgm:prSet presAssocID="{CA3172E8-6CDC-4CA5-A54A-24852542EB4A}" presName="diagram" presStyleCnt="0">
        <dgm:presLayoutVars>
          <dgm:dir/>
          <dgm:resizeHandles val="exact"/>
        </dgm:presLayoutVars>
      </dgm:prSet>
      <dgm:spPr/>
    </dgm:pt>
    <dgm:pt modelId="{138EBB50-4372-4B19-975B-B51061E19C01}" type="pres">
      <dgm:prSet presAssocID="{AC5CEFAF-0240-479B-93BA-111536F996EC}" presName="node" presStyleLbl="node1" presStyleIdx="0" presStyleCnt="2">
        <dgm:presLayoutVars>
          <dgm:bulletEnabled val="1"/>
        </dgm:presLayoutVars>
      </dgm:prSet>
      <dgm:spPr/>
    </dgm:pt>
    <dgm:pt modelId="{90C153E7-86E0-4A01-9BE3-A0A5AEAEB17C}" type="pres">
      <dgm:prSet presAssocID="{CA808600-65DA-4B9B-8D16-F0E1DAFF2DDF}" presName="sibTrans" presStyleCnt="0"/>
      <dgm:spPr/>
    </dgm:pt>
    <dgm:pt modelId="{85DF324F-F41D-4535-8008-E95E3B02413E}" type="pres">
      <dgm:prSet presAssocID="{F9E3F861-4A8C-4FBD-B02E-23E0C76FC8B9}" presName="node" presStyleLbl="node1" presStyleIdx="1" presStyleCnt="2" custLinFactNeighborX="26" custLinFactNeighborY="-423">
        <dgm:presLayoutVars>
          <dgm:bulletEnabled val="1"/>
        </dgm:presLayoutVars>
      </dgm:prSet>
      <dgm:spPr/>
    </dgm:pt>
  </dgm:ptLst>
  <dgm:cxnLst>
    <dgm:cxn modelId="{189A14D5-5F3A-4950-ADA4-0E014BA19760}" type="presOf" srcId="{AC5CEFAF-0240-479B-93BA-111536F996EC}" destId="{138EBB50-4372-4B19-975B-B51061E19C01}" srcOrd="0" destOrd="0" presId="urn:microsoft.com/office/officeart/2005/8/layout/default"/>
    <dgm:cxn modelId="{101E22DB-5D82-46C4-BCE7-E7675FAB5CD2}" type="presOf" srcId="{CA3172E8-6CDC-4CA5-A54A-24852542EB4A}" destId="{ACACECF0-8E84-4786-8A86-3B049A04AEFB}" srcOrd="0" destOrd="0" presId="urn:microsoft.com/office/officeart/2005/8/layout/default"/>
    <dgm:cxn modelId="{35498DF2-FF21-463A-A264-B129DE294A0F}" type="presOf" srcId="{F9E3F861-4A8C-4FBD-B02E-23E0C76FC8B9}" destId="{85DF324F-F41D-4535-8008-E95E3B02413E}" srcOrd="0" destOrd="0" presId="urn:microsoft.com/office/officeart/2005/8/layout/default"/>
    <dgm:cxn modelId="{04A566F4-5F93-4CBB-A2E2-0629BCD4D26D}" srcId="{CA3172E8-6CDC-4CA5-A54A-24852542EB4A}" destId="{AC5CEFAF-0240-479B-93BA-111536F996EC}" srcOrd="0" destOrd="0" parTransId="{8E7A29F9-3E73-474E-A037-5F5B0EB3CDB1}" sibTransId="{CA808600-65DA-4B9B-8D16-F0E1DAFF2DDF}"/>
    <dgm:cxn modelId="{A3D088FD-3461-4F50-8A84-E57CC009F973}" srcId="{CA3172E8-6CDC-4CA5-A54A-24852542EB4A}" destId="{F9E3F861-4A8C-4FBD-B02E-23E0C76FC8B9}" srcOrd="1" destOrd="0" parTransId="{F7B4A0D9-B2BD-4BE6-BB29-39D7AE0518BB}" sibTransId="{52CE024F-26AF-47AC-A9F6-6D96DD1C569F}"/>
    <dgm:cxn modelId="{806BC234-9173-4911-A88E-A525990C5966}" type="presParOf" srcId="{ACACECF0-8E84-4786-8A86-3B049A04AEFB}" destId="{138EBB50-4372-4B19-975B-B51061E19C01}" srcOrd="0" destOrd="0" presId="urn:microsoft.com/office/officeart/2005/8/layout/default"/>
    <dgm:cxn modelId="{0D75C200-1682-49D7-841C-A49DE62C87E0}" type="presParOf" srcId="{ACACECF0-8E84-4786-8A86-3B049A04AEFB}" destId="{90C153E7-86E0-4A01-9BE3-A0A5AEAEB17C}" srcOrd="1" destOrd="0" presId="urn:microsoft.com/office/officeart/2005/8/layout/default"/>
    <dgm:cxn modelId="{49227F97-0CB6-4E54-8896-F03C6E6B3891}" type="presParOf" srcId="{ACACECF0-8E84-4786-8A86-3B049A04AEFB}" destId="{85DF324F-F41D-4535-8008-E95E3B02413E}" srcOrd="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47F915E5-28E3-47CA-9C5D-552984115756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62760F05-78B4-4597-8AFA-0B75E8A54826}">
      <dgm:prSet/>
      <dgm:spPr/>
      <dgm:t>
        <a:bodyPr/>
        <a:lstStyle/>
        <a:p>
          <a:r>
            <a:rPr lang="cs-CZ" dirty="0"/>
            <a:t>Opakovaná zkušenost, že </a:t>
          </a:r>
          <a:r>
            <a:rPr lang="cs-CZ" b="1" dirty="0"/>
            <a:t>dotazy</a:t>
          </a:r>
          <a:r>
            <a:rPr lang="cs-CZ" dirty="0"/>
            <a:t>:</a:t>
          </a:r>
          <a:endParaRPr lang="en-US" dirty="0"/>
        </a:p>
      </dgm:t>
    </dgm:pt>
    <dgm:pt modelId="{927111D9-851D-43FC-9E45-A2D023C905DE}" type="parTrans" cxnId="{601513A6-1398-4DDA-B412-EEC575039711}">
      <dgm:prSet/>
      <dgm:spPr/>
      <dgm:t>
        <a:bodyPr/>
        <a:lstStyle/>
        <a:p>
          <a:endParaRPr lang="en-US"/>
        </a:p>
      </dgm:t>
    </dgm:pt>
    <dgm:pt modelId="{34FE1882-9D9B-4AAD-B9AC-B45C2F7F0E28}" type="sibTrans" cxnId="{601513A6-1398-4DDA-B412-EEC575039711}">
      <dgm:prSet/>
      <dgm:spPr/>
      <dgm:t>
        <a:bodyPr/>
        <a:lstStyle/>
        <a:p>
          <a:endParaRPr lang="en-US"/>
        </a:p>
      </dgm:t>
    </dgm:pt>
    <dgm:pt modelId="{8577B4B6-F158-4A7A-8936-A25827D17F95}">
      <dgm:prSet/>
      <dgm:spPr/>
      <dgm:t>
        <a:bodyPr/>
        <a:lstStyle/>
        <a:p>
          <a:r>
            <a:rPr lang="cs-CZ"/>
            <a:t>nejsou vítány,</a:t>
          </a:r>
          <a:endParaRPr lang="en-US"/>
        </a:p>
      </dgm:t>
    </dgm:pt>
    <dgm:pt modelId="{AB7EE81F-470F-48BC-B42A-8C2068944952}" type="parTrans" cxnId="{8463203F-B58D-42C9-B145-1DD3C7967C7E}">
      <dgm:prSet/>
      <dgm:spPr/>
      <dgm:t>
        <a:bodyPr/>
        <a:lstStyle/>
        <a:p>
          <a:endParaRPr lang="en-US"/>
        </a:p>
      </dgm:t>
    </dgm:pt>
    <dgm:pt modelId="{6E9B4535-FE39-4206-9274-EFAE80F87C0F}" type="sibTrans" cxnId="{8463203F-B58D-42C9-B145-1DD3C7967C7E}">
      <dgm:prSet/>
      <dgm:spPr/>
      <dgm:t>
        <a:bodyPr/>
        <a:lstStyle/>
        <a:p>
          <a:endParaRPr lang="en-US"/>
        </a:p>
      </dgm:t>
    </dgm:pt>
    <dgm:pt modelId="{4A8DEA55-34B2-4D91-A293-B48A8B0002E6}">
      <dgm:prSet/>
      <dgm:spPr/>
      <dgm:t>
        <a:bodyPr/>
        <a:lstStyle/>
        <a:p>
          <a:r>
            <a:rPr lang="cs-CZ"/>
            <a:t>nejsou odpovídány,</a:t>
          </a:r>
          <a:endParaRPr lang="en-US"/>
        </a:p>
      </dgm:t>
    </dgm:pt>
    <dgm:pt modelId="{35D988BC-0DE2-4146-BE6C-2A6CB6185B85}" type="parTrans" cxnId="{8EB769E3-6BA3-4E69-806D-D58C180E6639}">
      <dgm:prSet/>
      <dgm:spPr/>
      <dgm:t>
        <a:bodyPr/>
        <a:lstStyle/>
        <a:p>
          <a:endParaRPr lang="en-US"/>
        </a:p>
      </dgm:t>
    </dgm:pt>
    <dgm:pt modelId="{2C7C4383-6A05-4967-BAA9-34EC5F202D59}" type="sibTrans" cxnId="{8EB769E3-6BA3-4E69-806D-D58C180E6639}">
      <dgm:prSet/>
      <dgm:spPr/>
      <dgm:t>
        <a:bodyPr/>
        <a:lstStyle/>
        <a:p>
          <a:endParaRPr lang="en-US"/>
        </a:p>
      </dgm:t>
    </dgm:pt>
    <dgm:pt modelId="{082ABE59-DAA1-4B66-A283-47059B875B2C}">
      <dgm:prSet/>
      <dgm:spPr/>
      <dgm:t>
        <a:bodyPr/>
        <a:lstStyle/>
        <a:p>
          <a:r>
            <a:rPr lang="cs-CZ" dirty="0"/>
            <a:t>jsou odměněny kritizováním, ignorací,</a:t>
          </a:r>
          <a:endParaRPr lang="en-US" dirty="0"/>
        </a:p>
      </dgm:t>
    </dgm:pt>
    <dgm:pt modelId="{3C9E4E6B-247D-4AEA-B70A-71FB4EB72E94}" type="parTrans" cxnId="{FCF91E07-28AE-4ECB-B887-849F142A7FF4}">
      <dgm:prSet/>
      <dgm:spPr/>
      <dgm:t>
        <a:bodyPr/>
        <a:lstStyle/>
        <a:p>
          <a:endParaRPr lang="en-US"/>
        </a:p>
      </dgm:t>
    </dgm:pt>
    <dgm:pt modelId="{B16BA00A-4CB5-4EAB-B01A-FFC12D5A17A0}" type="sibTrans" cxnId="{FCF91E07-28AE-4ECB-B887-849F142A7FF4}">
      <dgm:prSet/>
      <dgm:spPr/>
      <dgm:t>
        <a:bodyPr/>
        <a:lstStyle/>
        <a:p>
          <a:endParaRPr lang="en-US"/>
        </a:p>
      </dgm:t>
    </dgm:pt>
    <dgm:pt modelId="{B9FD417D-5AF6-4442-9050-B5F32C945851}">
      <dgm:prSet/>
      <dgm:spPr/>
      <dgm:t>
        <a:bodyPr/>
        <a:lstStyle/>
        <a:p>
          <a:r>
            <a:rPr lang="cs-CZ" dirty="0"/>
            <a:t>→„ptát se nemá cenu“.</a:t>
          </a:r>
          <a:endParaRPr lang="en-US" dirty="0"/>
        </a:p>
      </dgm:t>
    </dgm:pt>
    <dgm:pt modelId="{BE398991-5883-4356-9344-3D2C819433AF}" type="parTrans" cxnId="{232D9109-7102-4469-8BE4-F48397AFBD4D}">
      <dgm:prSet/>
      <dgm:spPr/>
      <dgm:t>
        <a:bodyPr/>
        <a:lstStyle/>
        <a:p>
          <a:endParaRPr lang="en-US"/>
        </a:p>
      </dgm:t>
    </dgm:pt>
    <dgm:pt modelId="{DDAACF81-03B5-47DD-AE65-56A37B1162B4}" type="sibTrans" cxnId="{232D9109-7102-4469-8BE4-F48397AFBD4D}">
      <dgm:prSet/>
      <dgm:spPr/>
      <dgm:t>
        <a:bodyPr/>
        <a:lstStyle/>
        <a:p>
          <a:endParaRPr lang="en-US"/>
        </a:p>
      </dgm:t>
    </dgm:pt>
    <dgm:pt modelId="{84B8AB09-00D3-4F1D-B72B-61F6156723A9}" type="pres">
      <dgm:prSet presAssocID="{47F915E5-28E3-47CA-9C5D-552984115756}" presName="linear" presStyleCnt="0">
        <dgm:presLayoutVars>
          <dgm:animLvl val="lvl"/>
          <dgm:resizeHandles val="exact"/>
        </dgm:presLayoutVars>
      </dgm:prSet>
      <dgm:spPr/>
    </dgm:pt>
    <dgm:pt modelId="{0124AA8A-62B8-4FE0-B843-787745D6CFDD}" type="pres">
      <dgm:prSet presAssocID="{62760F05-78B4-4597-8AFA-0B75E8A54826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575E8408-DC6B-4A66-A76C-D5802AB64616}" type="pres">
      <dgm:prSet presAssocID="{34FE1882-9D9B-4AAD-B9AC-B45C2F7F0E28}" presName="spacer" presStyleCnt="0"/>
      <dgm:spPr/>
    </dgm:pt>
    <dgm:pt modelId="{12ACE738-65F4-420E-AD79-5E645281A0AE}" type="pres">
      <dgm:prSet presAssocID="{8577B4B6-F158-4A7A-8936-A25827D17F95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7CB7FB3B-767B-4EE5-ADA8-D1E7A2CA1BA4}" type="pres">
      <dgm:prSet presAssocID="{6E9B4535-FE39-4206-9274-EFAE80F87C0F}" presName="spacer" presStyleCnt="0"/>
      <dgm:spPr/>
    </dgm:pt>
    <dgm:pt modelId="{D2D67C6E-47B6-4381-8460-98BC07A23573}" type="pres">
      <dgm:prSet presAssocID="{4A8DEA55-34B2-4D91-A293-B48A8B0002E6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BB7D9D1B-A0FA-43FB-BED6-305C8C88624A}" type="pres">
      <dgm:prSet presAssocID="{2C7C4383-6A05-4967-BAA9-34EC5F202D59}" presName="spacer" presStyleCnt="0"/>
      <dgm:spPr/>
    </dgm:pt>
    <dgm:pt modelId="{CE456CE4-736F-45B5-9531-8A3561FFE28B}" type="pres">
      <dgm:prSet presAssocID="{082ABE59-DAA1-4B66-A283-47059B875B2C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6BBA2FFB-57A5-41C3-B70F-F5966DDD5285}" type="pres">
      <dgm:prSet presAssocID="{B16BA00A-4CB5-4EAB-B01A-FFC12D5A17A0}" presName="spacer" presStyleCnt="0"/>
      <dgm:spPr/>
    </dgm:pt>
    <dgm:pt modelId="{EE6486A6-F47E-43B6-9EEF-AD20FDBCFB97}" type="pres">
      <dgm:prSet presAssocID="{B9FD417D-5AF6-4442-9050-B5F32C945851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FCF91E07-28AE-4ECB-B887-849F142A7FF4}" srcId="{47F915E5-28E3-47CA-9C5D-552984115756}" destId="{082ABE59-DAA1-4B66-A283-47059B875B2C}" srcOrd="3" destOrd="0" parTransId="{3C9E4E6B-247D-4AEA-B70A-71FB4EB72E94}" sibTransId="{B16BA00A-4CB5-4EAB-B01A-FFC12D5A17A0}"/>
    <dgm:cxn modelId="{232D9109-7102-4469-8BE4-F48397AFBD4D}" srcId="{47F915E5-28E3-47CA-9C5D-552984115756}" destId="{B9FD417D-5AF6-4442-9050-B5F32C945851}" srcOrd="4" destOrd="0" parTransId="{BE398991-5883-4356-9344-3D2C819433AF}" sibTransId="{DDAACF81-03B5-47DD-AE65-56A37B1162B4}"/>
    <dgm:cxn modelId="{93CC3F22-D0D7-4B9C-AF78-C10B09604A0B}" type="presOf" srcId="{4A8DEA55-34B2-4D91-A293-B48A8B0002E6}" destId="{D2D67C6E-47B6-4381-8460-98BC07A23573}" srcOrd="0" destOrd="0" presId="urn:microsoft.com/office/officeart/2005/8/layout/vList2"/>
    <dgm:cxn modelId="{8463203F-B58D-42C9-B145-1DD3C7967C7E}" srcId="{47F915E5-28E3-47CA-9C5D-552984115756}" destId="{8577B4B6-F158-4A7A-8936-A25827D17F95}" srcOrd="1" destOrd="0" parTransId="{AB7EE81F-470F-48BC-B42A-8C2068944952}" sibTransId="{6E9B4535-FE39-4206-9274-EFAE80F87C0F}"/>
    <dgm:cxn modelId="{16929A43-9C0A-4886-9257-34D6BDA81218}" type="presOf" srcId="{8577B4B6-F158-4A7A-8936-A25827D17F95}" destId="{12ACE738-65F4-420E-AD79-5E645281A0AE}" srcOrd="0" destOrd="0" presId="urn:microsoft.com/office/officeart/2005/8/layout/vList2"/>
    <dgm:cxn modelId="{516CD0A4-F788-407D-8B8E-42359B937FA5}" type="presOf" srcId="{62760F05-78B4-4597-8AFA-0B75E8A54826}" destId="{0124AA8A-62B8-4FE0-B843-787745D6CFDD}" srcOrd="0" destOrd="0" presId="urn:microsoft.com/office/officeart/2005/8/layout/vList2"/>
    <dgm:cxn modelId="{601513A6-1398-4DDA-B412-EEC575039711}" srcId="{47F915E5-28E3-47CA-9C5D-552984115756}" destId="{62760F05-78B4-4597-8AFA-0B75E8A54826}" srcOrd="0" destOrd="0" parTransId="{927111D9-851D-43FC-9E45-A2D023C905DE}" sibTransId="{34FE1882-9D9B-4AAD-B9AC-B45C2F7F0E28}"/>
    <dgm:cxn modelId="{542D51A6-527C-4D11-B30F-5FF957EBDAF1}" type="presOf" srcId="{47F915E5-28E3-47CA-9C5D-552984115756}" destId="{84B8AB09-00D3-4F1D-B72B-61F6156723A9}" srcOrd="0" destOrd="0" presId="urn:microsoft.com/office/officeart/2005/8/layout/vList2"/>
    <dgm:cxn modelId="{B367FBC1-02C2-48A7-92D6-4DACD33F19C1}" type="presOf" srcId="{B9FD417D-5AF6-4442-9050-B5F32C945851}" destId="{EE6486A6-F47E-43B6-9EEF-AD20FDBCFB97}" srcOrd="0" destOrd="0" presId="urn:microsoft.com/office/officeart/2005/8/layout/vList2"/>
    <dgm:cxn modelId="{0EE65BC2-8128-46A5-B71E-F622B0EA7955}" type="presOf" srcId="{082ABE59-DAA1-4B66-A283-47059B875B2C}" destId="{CE456CE4-736F-45B5-9531-8A3561FFE28B}" srcOrd="0" destOrd="0" presId="urn:microsoft.com/office/officeart/2005/8/layout/vList2"/>
    <dgm:cxn modelId="{8EB769E3-6BA3-4E69-806D-D58C180E6639}" srcId="{47F915E5-28E3-47CA-9C5D-552984115756}" destId="{4A8DEA55-34B2-4D91-A293-B48A8B0002E6}" srcOrd="2" destOrd="0" parTransId="{35D988BC-0DE2-4146-BE6C-2A6CB6185B85}" sibTransId="{2C7C4383-6A05-4967-BAA9-34EC5F202D59}"/>
    <dgm:cxn modelId="{62070130-D52A-4C2B-B41E-E652EBBCCF7A}" type="presParOf" srcId="{84B8AB09-00D3-4F1D-B72B-61F6156723A9}" destId="{0124AA8A-62B8-4FE0-B843-787745D6CFDD}" srcOrd="0" destOrd="0" presId="urn:microsoft.com/office/officeart/2005/8/layout/vList2"/>
    <dgm:cxn modelId="{671B12D1-B858-4E1E-9806-D2DF0D90C1B3}" type="presParOf" srcId="{84B8AB09-00D3-4F1D-B72B-61F6156723A9}" destId="{575E8408-DC6B-4A66-A76C-D5802AB64616}" srcOrd="1" destOrd="0" presId="urn:microsoft.com/office/officeart/2005/8/layout/vList2"/>
    <dgm:cxn modelId="{39C8F949-AE48-4861-AAC1-27CD09B6A0D0}" type="presParOf" srcId="{84B8AB09-00D3-4F1D-B72B-61F6156723A9}" destId="{12ACE738-65F4-420E-AD79-5E645281A0AE}" srcOrd="2" destOrd="0" presId="urn:microsoft.com/office/officeart/2005/8/layout/vList2"/>
    <dgm:cxn modelId="{D63F1FB4-3164-4D23-A9DF-501F5DF1890B}" type="presParOf" srcId="{84B8AB09-00D3-4F1D-B72B-61F6156723A9}" destId="{7CB7FB3B-767B-4EE5-ADA8-D1E7A2CA1BA4}" srcOrd="3" destOrd="0" presId="urn:microsoft.com/office/officeart/2005/8/layout/vList2"/>
    <dgm:cxn modelId="{7552129D-2809-46BE-8C1B-E6348AF52D83}" type="presParOf" srcId="{84B8AB09-00D3-4F1D-B72B-61F6156723A9}" destId="{D2D67C6E-47B6-4381-8460-98BC07A23573}" srcOrd="4" destOrd="0" presId="urn:microsoft.com/office/officeart/2005/8/layout/vList2"/>
    <dgm:cxn modelId="{4BB37AE6-0083-496E-AB5C-0C7D6C3CB3AF}" type="presParOf" srcId="{84B8AB09-00D3-4F1D-B72B-61F6156723A9}" destId="{BB7D9D1B-A0FA-43FB-BED6-305C8C88624A}" srcOrd="5" destOrd="0" presId="urn:microsoft.com/office/officeart/2005/8/layout/vList2"/>
    <dgm:cxn modelId="{1EEDD68B-DA1B-40D6-BCB5-17AEF5B1EE2D}" type="presParOf" srcId="{84B8AB09-00D3-4F1D-B72B-61F6156723A9}" destId="{CE456CE4-736F-45B5-9531-8A3561FFE28B}" srcOrd="6" destOrd="0" presId="urn:microsoft.com/office/officeart/2005/8/layout/vList2"/>
    <dgm:cxn modelId="{8A2E1B29-169D-4842-B7CF-EDD4C96891A7}" type="presParOf" srcId="{84B8AB09-00D3-4F1D-B72B-61F6156723A9}" destId="{6BBA2FFB-57A5-41C3-B70F-F5966DDD5285}" srcOrd="7" destOrd="0" presId="urn:microsoft.com/office/officeart/2005/8/layout/vList2"/>
    <dgm:cxn modelId="{9C9C6CFC-0A6D-4BD4-85B7-A38C498EA183}" type="presParOf" srcId="{84B8AB09-00D3-4F1D-B72B-61F6156723A9}" destId="{EE6486A6-F47E-43B6-9EEF-AD20FDBCFB97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8CFDC167-040F-422D-87DD-363DE299021F}" type="doc">
      <dgm:prSet loTypeId="urn:microsoft.com/office/officeart/2005/8/layout/vList2" loCatId="list" qsTypeId="urn:microsoft.com/office/officeart/2005/8/quickstyle/simple5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30CC380F-68D2-4590-B8FD-52587C51E6A1}">
      <dgm:prSet/>
      <dgm:spPr/>
      <dgm:t>
        <a:bodyPr/>
        <a:lstStyle/>
        <a:p>
          <a:r>
            <a:rPr lang="cs-CZ" dirty="0"/>
            <a:t>…myslí!</a:t>
          </a:r>
          <a:endParaRPr lang="en-US" dirty="0"/>
        </a:p>
      </dgm:t>
    </dgm:pt>
    <dgm:pt modelId="{700E54A2-42EE-4F41-BE35-BC75D613375C}" type="parTrans" cxnId="{F9DAF469-F427-477D-BE6A-67171B867438}">
      <dgm:prSet/>
      <dgm:spPr/>
      <dgm:t>
        <a:bodyPr/>
        <a:lstStyle/>
        <a:p>
          <a:endParaRPr lang="en-US"/>
        </a:p>
      </dgm:t>
    </dgm:pt>
    <dgm:pt modelId="{A8EC788A-8EE8-4E0B-BA21-3DC658FAF93C}" type="sibTrans" cxnId="{F9DAF469-F427-477D-BE6A-67171B867438}">
      <dgm:prSet/>
      <dgm:spPr/>
      <dgm:t>
        <a:bodyPr/>
        <a:lstStyle/>
        <a:p>
          <a:endParaRPr lang="en-US"/>
        </a:p>
      </dgm:t>
    </dgm:pt>
    <dgm:pt modelId="{CFDE2730-391B-4197-845E-9618BCC5A3E6}">
      <dgm:prSet/>
      <dgm:spPr/>
      <dgm:t>
        <a:bodyPr/>
        <a:lstStyle/>
        <a:p>
          <a:pPr>
            <a:buNone/>
          </a:pPr>
          <a:endParaRPr lang="en-US"/>
        </a:p>
      </dgm:t>
    </dgm:pt>
    <dgm:pt modelId="{BCA09F8C-8CFA-4F43-BA19-D9F6CEFCDF3A}" type="parTrans" cxnId="{DE93B709-97D2-4609-AC2D-4BE791C326BF}">
      <dgm:prSet/>
      <dgm:spPr/>
      <dgm:t>
        <a:bodyPr/>
        <a:lstStyle/>
        <a:p>
          <a:endParaRPr lang="en-US"/>
        </a:p>
      </dgm:t>
    </dgm:pt>
    <dgm:pt modelId="{CA4CF895-BBA0-4C7D-B7FB-4A528B78051C}" type="sibTrans" cxnId="{DE93B709-97D2-4609-AC2D-4BE791C326BF}">
      <dgm:prSet/>
      <dgm:spPr/>
      <dgm:t>
        <a:bodyPr/>
        <a:lstStyle/>
        <a:p>
          <a:endParaRPr lang="en-US"/>
        </a:p>
      </dgm:t>
    </dgm:pt>
    <dgm:pt modelId="{8E0BABFA-91BA-428F-915C-0D682E76131F}" type="pres">
      <dgm:prSet presAssocID="{8CFDC167-040F-422D-87DD-363DE299021F}" presName="linear" presStyleCnt="0">
        <dgm:presLayoutVars>
          <dgm:animLvl val="lvl"/>
          <dgm:resizeHandles val="exact"/>
        </dgm:presLayoutVars>
      </dgm:prSet>
      <dgm:spPr/>
    </dgm:pt>
    <dgm:pt modelId="{7CE330C0-1E32-4F8D-9FC9-1493939F67F2}" type="pres">
      <dgm:prSet presAssocID="{30CC380F-68D2-4590-B8FD-52587C51E6A1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D776282F-C6DF-42CD-A4C3-E4DB5B12A71D}" type="pres">
      <dgm:prSet presAssocID="{30CC380F-68D2-4590-B8FD-52587C51E6A1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DE93B709-97D2-4609-AC2D-4BE791C326BF}" srcId="{30CC380F-68D2-4590-B8FD-52587C51E6A1}" destId="{CFDE2730-391B-4197-845E-9618BCC5A3E6}" srcOrd="0" destOrd="0" parTransId="{BCA09F8C-8CFA-4F43-BA19-D9F6CEFCDF3A}" sibTransId="{CA4CF895-BBA0-4C7D-B7FB-4A528B78051C}"/>
    <dgm:cxn modelId="{F9DAF469-F427-477D-BE6A-67171B867438}" srcId="{8CFDC167-040F-422D-87DD-363DE299021F}" destId="{30CC380F-68D2-4590-B8FD-52587C51E6A1}" srcOrd="0" destOrd="0" parTransId="{700E54A2-42EE-4F41-BE35-BC75D613375C}" sibTransId="{A8EC788A-8EE8-4E0B-BA21-3DC658FAF93C}"/>
    <dgm:cxn modelId="{A6100284-0EE1-461C-A7EC-F6A217F92641}" type="presOf" srcId="{30CC380F-68D2-4590-B8FD-52587C51E6A1}" destId="{7CE330C0-1E32-4F8D-9FC9-1493939F67F2}" srcOrd="0" destOrd="0" presId="urn:microsoft.com/office/officeart/2005/8/layout/vList2"/>
    <dgm:cxn modelId="{D9CE4586-3216-4BF6-BAC4-0E5C450F5AB1}" type="presOf" srcId="{CFDE2730-391B-4197-845E-9618BCC5A3E6}" destId="{D776282F-C6DF-42CD-A4C3-E4DB5B12A71D}" srcOrd="0" destOrd="0" presId="urn:microsoft.com/office/officeart/2005/8/layout/vList2"/>
    <dgm:cxn modelId="{FA069E98-EDE8-4BEA-A085-A3C07F91BB51}" type="presOf" srcId="{8CFDC167-040F-422D-87DD-363DE299021F}" destId="{8E0BABFA-91BA-428F-915C-0D682E76131F}" srcOrd="0" destOrd="0" presId="urn:microsoft.com/office/officeart/2005/8/layout/vList2"/>
    <dgm:cxn modelId="{3EB0F6F0-8EB3-4C55-B218-0A55149B20FC}" type="presParOf" srcId="{8E0BABFA-91BA-428F-915C-0D682E76131F}" destId="{7CE330C0-1E32-4F8D-9FC9-1493939F67F2}" srcOrd="0" destOrd="0" presId="urn:microsoft.com/office/officeart/2005/8/layout/vList2"/>
    <dgm:cxn modelId="{238707A9-EFB1-4ADA-9530-7B26F6808A74}" type="presParOf" srcId="{8E0BABFA-91BA-428F-915C-0D682E76131F}" destId="{D776282F-C6DF-42CD-A4C3-E4DB5B12A71D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8CFDC167-040F-422D-87DD-363DE299021F}" type="doc">
      <dgm:prSet loTypeId="urn:microsoft.com/office/officeart/2005/8/layout/vList2" loCatId="list" qsTypeId="urn:microsoft.com/office/officeart/2005/8/quickstyle/simple2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30CC380F-68D2-4590-B8FD-52587C51E6A1}">
      <dgm:prSet/>
      <dgm:spPr/>
      <dgm:t>
        <a:bodyPr/>
        <a:lstStyle/>
        <a:p>
          <a:r>
            <a:rPr lang="cs-CZ" dirty="0"/>
            <a:t>mají lepší vztah k učení</a:t>
          </a:r>
          <a:endParaRPr lang="en-US" dirty="0"/>
        </a:p>
      </dgm:t>
    </dgm:pt>
    <dgm:pt modelId="{700E54A2-42EE-4F41-BE35-BC75D613375C}" type="parTrans" cxnId="{F9DAF469-F427-477D-BE6A-67171B867438}">
      <dgm:prSet/>
      <dgm:spPr/>
      <dgm:t>
        <a:bodyPr/>
        <a:lstStyle/>
        <a:p>
          <a:endParaRPr lang="en-US"/>
        </a:p>
      </dgm:t>
    </dgm:pt>
    <dgm:pt modelId="{A8EC788A-8EE8-4E0B-BA21-3DC658FAF93C}" type="sibTrans" cxnId="{F9DAF469-F427-477D-BE6A-67171B867438}">
      <dgm:prSet/>
      <dgm:spPr/>
      <dgm:t>
        <a:bodyPr/>
        <a:lstStyle/>
        <a:p>
          <a:endParaRPr lang="en-US"/>
        </a:p>
      </dgm:t>
    </dgm:pt>
    <dgm:pt modelId="{CFDE2730-391B-4197-845E-9618BCC5A3E6}">
      <dgm:prSet/>
      <dgm:spPr/>
      <dgm:t>
        <a:bodyPr/>
        <a:lstStyle/>
        <a:p>
          <a:pPr>
            <a:buNone/>
          </a:pPr>
          <a:r>
            <a:rPr lang="cs-CZ" sz="3500" dirty="0"/>
            <a:t>zvědavost</a:t>
          </a:r>
          <a:endParaRPr lang="en-US" sz="3500" dirty="0"/>
        </a:p>
      </dgm:t>
    </dgm:pt>
    <dgm:pt modelId="{BCA09F8C-8CFA-4F43-BA19-D9F6CEFCDF3A}" type="parTrans" cxnId="{DE93B709-97D2-4609-AC2D-4BE791C326BF}">
      <dgm:prSet/>
      <dgm:spPr/>
      <dgm:t>
        <a:bodyPr/>
        <a:lstStyle/>
        <a:p>
          <a:endParaRPr lang="en-US"/>
        </a:p>
      </dgm:t>
    </dgm:pt>
    <dgm:pt modelId="{CA4CF895-BBA0-4C7D-B7FB-4A528B78051C}" type="sibTrans" cxnId="{DE93B709-97D2-4609-AC2D-4BE791C326BF}">
      <dgm:prSet/>
      <dgm:spPr/>
      <dgm:t>
        <a:bodyPr/>
        <a:lstStyle/>
        <a:p>
          <a:endParaRPr lang="en-US"/>
        </a:p>
      </dgm:t>
    </dgm:pt>
    <dgm:pt modelId="{83A51B75-ED46-42A5-94BD-68364B3094CB}">
      <dgm:prSet custT="1"/>
      <dgm:spPr/>
      <dgm:t>
        <a:bodyPr/>
        <a:lstStyle/>
        <a:p>
          <a:pPr>
            <a:buNone/>
          </a:pPr>
          <a:r>
            <a:rPr lang="cs-CZ" sz="2400" dirty="0"/>
            <a:t>Clark, </a:t>
          </a:r>
          <a:r>
            <a:rPr lang="cs-CZ" sz="2400" dirty="0" err="1"/>
            <a:t>Harbaugh</a:t>
          </a:r>
          <a:r>
            <a:rPr lang="cs-CZ" sz="2400" dirty="0"/>
            <a:t> &amp; </a:t>
          </a:r>
          <a:r>
            <a:rPr lang="cs-CZ" sz="2400" dirty="0" err="1"/>
            <a:t>Seider</a:t>
          </a:r>
          <a:r>
            <a:rPr lang="cs-CZ" sz="2400" dirty="0"/>
            <a:t> (2019)</a:t>
          </a:r>
          <a:endParaRPr lang="en-US" sz="2400" dirty="0"/>
        </a:p>
      </dgm:t>
    </dgm:pt>
    <dgm:pt modelId="{57D946FC-0C06-4FCA-A7D5-D9A3777106B0}" type="parTrans" cxnId="{CA332A70-FB6F-40AB-B20F-C8651AA8BBEE}">
      <dgm:prSet/>
      <dgm:spPr/>
      <dgm:t>
        <a:bodyPr/>
        <a:lstStyle/>
        <a:p>
          <a:endParaRPr lang="cs-CZ"/>
        </a:p>
      </dgm:t>
    </dgm:pt>
    <dgm:pt modelId="{130AB089-92A5-47D0-9DB3-A814EC558136}" type="sibTrans" cxnId="{CA332A70-FB6F-40AB-B20F-C8651AA8BBEE}">
      <dgm:prSet/>
      <dgm:spPr/>
      <dgm:t>
        <a:bodyPr/>
        <a:lstStyle/>
        <a:p>
          <a:endParaRPr lang="cs-CZ"/>
        </a:p>
      </dgm:t>
    </dgm:pt>
    <dgm:pt modelId="{C4C25B2C-5E69-47C8-857E-10723569E21F}">
      <dgm:prSet/>
      <dgm:spPr/>
      <dgm:t>
        <a:bodyPr/>
        <a:lstStyle/>
        <a:p>
          <a:pPr>
            <a:buNone/>
          </a:pPr>
          <a:r>
            <a:rPr lang="cs-CZ" sz="3500" dirty="0"/>
            <a:t>kognitivní zapojení</a:t>
          </a:r>
          <a:endParaRPr lang="en-US" sz="3500" dirty="0"/>
        </a:p>
      </dgm:t>
    </dgm:pt>
    <dgm:pt modelId="{89A3FD1F-9D7A-4550-823C-9B32B758F742}" type="parTrans" cxnId="{2EFF3EF6-AD34-41FF-9610-9EE39DB37DD1}">
      <dgm:prSet/>
      <dgm:spPr/>
      <dgm:t>
        <a:bodyPr/>
        <a:lstStyle/>
        <a:p>
          <a:endParaRPr lang="cs-CZ"/>
        </a:p>
      </dgm:t>
    </dgm:pt>
    <dgm:pt modelId="{8D142532-0528-4F51-8E5F-8AD1FFB6C0FA}" type="sibTrans" cxnId="{2EFF3EF6-AD34-41FF-9610-9EE39DB37DD1}">
      <dgm:prSet/>
      <dgm:spPr/>
      <dgm:t>
        <a:bodyPr/>
        <a:lstStyle/>
        <a:p>
          <a:endParaRPr lang="cs-CZ"/>
        </a:p>
      </dgm:t>
    </dgm:pt>
    <dgm:pt modelId="{B2801FAD-1843-436B-8481-4FAA72D9FE05}">
      <dgm:prSet/>
      <dgm:spPr/>
      <dgm:t>
        <a:bodyPr/>
        <a:lstStyle/>
        <a:p>
          <a:pPr>
            <a:buNone/>
          </a:pPr>
          <a:r>
            <a:rPr lang="cs-CZ" sz="3500" dirty="0"/>
            <a:t>sebedůvěra k učení</a:t>
          </a:r>
          <a:endParaRPr lang="en-US" sz="3500" dirty="0"/>
        </a:p>
      </dgm:t>
    </dgm:pt>
    <dgm:pt modelId="{0C91D59C-CF4A-4DAD-9B34-F5D2FC526F52}" type="parTrans" cxnId="{F3D775BF-042E-46DF-A4A8-4956114D19B3}">
      <dgm:prSet/>
      <dgm:spPr/>
      <dgm:t>
        <a:bodyPr/>
        <a:lstStyle/>
        <a:p>
          <a:endParaRPr lang="cs-CZ"/>
        </a:p>
      </dgm:t>
    </dgm:pt>
    <dgm:pt modelId="{1F48E15B-E53F-4FFE-AE5A-9DD711BA2E91}" type="sibTrans" cxnId="{F3D775BF-042E-46DF-A4A8-4956114D19B3}">
      <dgm:prSet/>
      <dgm:spPr/>
      <dgm:t>
        <a:bodyPr/>
        <a:lstStyle/>
        <a:p>
          <a:endParaRPr lang="cs-CZ"/>
        </a:p>
      </dgm:t>
    </dgm:pt>
    <dgm:pt modelId="{E2947FDB-902D-4621-96C7-7513497D3D02}" type="pres">
      <dgm:prSet presAssocID="{8CFDC167-040F-422D-87DD-363DE299021F}" presName="linear" presStyleCnt="0">
        <dgm:presLayoutVars>
          <dgm:animLvl val="lvl"/>
          <dgm:resizeHandles val="exact"/>
        </dgm:presLayoutVars>
      </dgm:prSet>
      <dgm:spPr/>
    </dgm:pt>
    <dgm:pt modelId="{5BC77DA1-8347-4343-95E2-3A785DD38A35}" type="pres">
      <dgm:prSet presAssocID="{30CC380F-68D2-4590-B8FD-52587C51E6A1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8D9AA6DE-E0DC-4CD6-BB77-FC6E1BD68769}" type="pres">
      <dgm:prSet presAssocID="{30CC380F-68D2-4590-B8FD-52587C51E6A1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DE93B709-97D2-4609-AC2D-4BE791C326BF}" srcId="{30CC380F-68D2-4590-B8FD-52587C51E6A1}" destId="{CFDE2730-391B-4197-845E-9618BCC5A3E6}" srcOrd="0" destOrd="0" parTransId="{BCA09F8C-8CFA-4F43-BA19-D9F6CEFCDF3A}" sibTransId="{CA4CF895-BBA0-4C7D-B7FB-4A528B78051C}"/>
    <dgm:cxn modelId="{AB4CCC21-96E4-4D44-B960-A65ED69318EA}" type="presOf" srcId="{B2801FAD-1843-436B-8481-4FAA72D9FE05}" destId="{8D9AA6DE-E0DC-4CD6-BB77-FC6E1BD68769}" srcOrd="0" destOrd="2" presId="urn:microsoft.com/office/officeart/2005/8/layout/vList2"/>
    <dgm:cxn modelId="{8F09FF34-5034-4EE3-A0CD-7D681B280663}" type="presOf" srcId="{CFDE2730-391B-4197-845E-9618BCC5A3E6}" destId="{8D9AA6DE-E0DC-4CD6-BB77-FC6E1BD68769}" srcOrd="0" destOrd="0" presId="urn:microsoft.com/office/officeart/2005/8/layout/vList2"/>
    <dgm:cxn modelId="{9EC9495D-161C-4AE7-A7D7-A259ADE5E425}" type="presOf" srcId="{8CFDC167-040F-422D-87DD-363DE299021F}" destId="{E2947FDB-902D-4621-96C7-7513497D3D02}" srcOrd="0" destOrd="0" presId="urn:microsoft.com/office/officeart/2005/8/layout/vList2"/>
    <dgm:cxn modelId="{15D62A42-9AA3-4B46-A1BE-59042AEE0063}" type="presOf" srcId="{83A51B75-ED46-42A5-94BD-68364B3094CB}" destId="{8D9AA6DE-E0DC-4CD6-BB77-FC6E1BD68769}" srcOrd="0" destOrd="3" presId="urn:microsoft.com/office/officeart/2005/8/layout/vList2"/>
    <dgm:cxn modelId="{F9DAF469-F427-477D-BE6A-67171B867438}" srcId="{8CFDC167-040F-422D-87DD-363DE299021F}" destId="{30CC380F-68D2-4590-B8FD-52587C51E6A1}" srcOrd="0" destOrd="0" parTransId="{700E54A2-42EE-4F41-BE35-BC75D613375C}" sibTransId="{A8EC788A-8EE8-4E0B-BA21-3DC658FAF93C}"/>
    <dgm:cxn modelId="{ADDE734D-F98E-459D-A2D6-DFBF87F90332}" type="presOf" srcId="{C4C25B2C-5E69-47C8-857E-10723569E21F}" destId="{8D9AA6DE-E0DC-4CD6-BB77-FC6E1BD68769}" srcOrd="0" destOrd="1" presId="urn:microsoft.com/office/officeart/2005/8/layout/vList2"/>
    <dgm:cxn modelId="{CA332A70-FB6F-40AB-B20F-C8651AA8BBEE}" srcId="{30CC380F-68D2-4590-B8FD-52587C51E6A1}" destId="{83A51B75-ED46-42A5-94BD-68364B3094CB}" srcOrd="3" destOrd="0" parTransId="{57D946FC-0C06-4FCA-A7D5-D9A3777106B0}" sibTransId="{130AB089-92A5-47D0-9DB3-A814EC558136}"/>
    <dgm:cxn modelId="{F3D775BF-042E-46DF-A4A8-4956114D19B3}" srcId="{30CC380F-68D2-4590-B8FD-52587C51E6A1}" destId="{B2801FAD-1843-436B-8481-4FAA72D9FE05}" srcOrd="2" destOrd="0" parTransId="{0C91D59C-CF4A-4DAD-9B34-F5D2FC526F52}" sibTransId="{1F48E15B-E53F-4FFE-AE5A-9DD711BA2E91}"/>
    <dgm:cxn modelId="{8869EBC7-2853-41A6-9B7C-DAB0EC0F3909}" type="presOf" srcId="{30CC380F-68D2-4590-B8FD-52587C51E6A1}" destId="{5BC77DA1-8347-4343-95E2-3A785DD38A35}" srcOrd="0" destOrd="0" presId="urn:microsoft.com/office/officeart/2005/8/layout/vList2"/>
    <dgm:cxn modelId="{2EFF3EF6-AD34-41FF-9610-9EE39DB37DD1}" srcId="{30CC380F-68D2-4590-B8FD-52587C51E6A1}" destId="{C4C25B2C-5E69-47C8-857E-10723569E21F}" srcOrd="1" destOrd="0" parTransId="{89A3FD1F-9D7A-4550-823C-9B32B758F742}" sibTransId="{8D142532-0528-4F51-8E5F-8AD1FFB6C0FA}"/>
    <dgm:cxn modelId="{3C791B90-FDC7-4A79-A80E-FE0FB5D9291F}" type="presParOf" srcId="{E2947FDB-902D-4621-96C7-7513497D3D02}" destId="{5BC77DA1-8347-4343-95E2-3A785DD38A35}" srcOrd="0" destOrd="0" presId="urn:microsoft.com/office/officeart/2005/8/layout/vList2"/>
    <dgm:cxn modelId="{441017FB-FD6D-4998-9660-8245983E4F75}" type="presParOf" srcId="{E2947FDB-902D-4621-96C7-7513497D3D02}" destId="{8D9AA6DE-E0DC-4CD6-BB77-FC6E1BD68769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8CFDC167-040F-422D-87DD-363DE299021F}" type="doc">
      <dgm:prSet loTypeId="urn:microsoft.com/office/officeart/2005/8/layout/vList2" loCatId="list" qsTypeId="urn:microsoft.com/office/officeart/2005/8/quickstyle/simple2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30CC380F-68D2-4590-B8FD-52587C51E6A1}">
      <dgm:prSet/>
      <dgm:spPr/>
      <dgm:t>
        <a:bodyPr/>
        <a:lstStyle/>
        <a:p>
          <a:r>
            <a:rPr lang="cs-CZ" dirty="0"/>
            <a:t>mají lepší výsledky učení</a:t>
          </a:r>
          <a:endParaRPr lang="en-US" dirty="0"/>
        </a:p>
      </dgm:t>
    </dgm:pt>
    <dgm:pt modelId="{700E54A2-42EE-4F41-BE35-BC75D613375C}" type="parTrans" cxnId="{F9DAF469-F427-477D-BE6A-67171B867438}">
      <dgm:prSet/>
      <dgm:spPr/>
      <dgm:t>
        <a:bodyPr/>
        <a:lstStyle/>
        <a:p>
          <a:endParaRPr lang="en-US"/>
        </a:p>
      </dgm:t>
    </dgm:pt>
    <dgm:pt modelId="{A8EC788A-8EE8-4E0B-BA21-3DC658FAF93C}" type="sibTrans" cxnId="{F9DAF469-F427-477D-BE6A-67171B867438}">
      <dgm:prSet/>
      <dgm:spPr/>
      <dgm:t>
        <a:bodyPr/>
        <a:lstStyle/>
        <a:p>
          <a:endParaRPr lang="en-US"/>
        </a:p>
      </dgm:t>
    </dgm:pt>
    <dgm:pt modelId="{CFDE2730-391B-4197-845E-9618BCC5A3E6}">
      <dgm:prSet/>
      <dgm:spPr/>
      <dgm:t>
        <a:bodyPr/>
        <a:lstStyle/>
        <a:p>
          <a:pPr>
            <a:buNone/>
          </a:pPr>
          <a:r>
            <a:rPr lang="cs-CZ" sz="3500" dirty="0" err="1"/>
            <a:t>Question</a:t>
          </a:r>
          <a:r>
            <a:rPr lang="cs-CZ" sz="3500" dirty="0"/>
            <a:t> </a:t>
          </a:r>
          <a:r>
            <a:rPr lang="cs-CZ" sz="3500" dirty="0" err="1"/>
            <a:t>Formulation</a:t>
          </a:r>
          <a:r>
            <a:rPr lang="cs-CZ" sz="3500" dirty="0"/>
            <a:t> </a:t>
          </a:r>
          <a:r>
            <a:rPr lang="cs-CZ" sz="3500" dirty="0" err="1"/>
            <a:t>Technique</a:t>
          </a:r>
          <a:r>
            <a:rPr lang="cs-CZ" sz="3500" dirty="0"/>
            <a:t> = o 20 % lepší studijní výsledky (přírodní vědy)</a:t>
          </a:r>
          <a:endParaRPr lang="en-US" sz="3500" dirty="0"/>
        </a:p>
      </dgm:t>
    </dgm:pt>
    <dgm:pt modelId="{BCA09F8C-8CFA-4F43-BA19-D9F6CEFCDF3A}" type="parTrans" cxnId="{DE93B709-97D2-4609-AC2D-4BE791C326BF}">
      <dgm:prSet/>
      <dgm:spPr/>
      <dgm:t>
        <a:bodyPr/>
        <a:lstStyle/>
        <a:p>
          <a:endParaRPr lang="en-US"/>
        </a:p>
      </dgm:t>
    </dgm:pt>
    <dgm:pt modelId="{CA4CF895-BBA0-4C7D-B7FB-4A528B78051C}" type="sibTrans" cxnId="{DE93B709-97D2-4609-AC2D-4BE791C326BF}">
      <dgm:prSet/>
      <dgm:spPr/>
      <dgm:t>
        <a:bodyPr/>
        <a:lstStyle/>
        <a:p>
          <a:endParaRPr lang="en-US"/>
        </a:p>
      </dgm:t>
    </dgm:pt>
    <dgm:pt modelId="{83A51B75-ED46-42A5-94BD-68364B3094CB}">
      <dgm:prSet custT="1"/>
      <dgm:spPr/>
      <dgm:t>
        <a:bodyPr/>
        <a:lstStyle/>
        <a:p>
          <a:pPr>
            <a:buNone/>
          </a:pPr>
          <a:r>
            <a:rPr lang="cs-CZ" sz="2400" dirty="0"/>
            <a:t>projekt „</a:t>
          </a:r>
          <a:r>
            <a:rPr lang="cs-CZ" sz="2400" dirty="0" err="1"/>
            <a:t>Right</a:t>
          </a:r>
          <a:r>
            <a:rPr lang="cs-CZ" sz="2400" dirty="0"/>
            <a:t> </a:t>
          </a:r>
          <a:r>
            <a:rPr lang="cs-CZ" sz="2400" dirty="0" err="1"/>
            <a:t>Question</a:t>
          </a:r>
          <a:r>
            <a:rPr lang="cs-CZ" sz="2400" dirty="0"/>
            <a:t> Institute“</a:t>
          </a:r>
          <a:endParaRPr lang="en-US" sz="2400" dirty="0"/>
        </a:p>
      </dgm:t>
    </dgm:pt>
    <dgm:pt modelId="{57D946FC-0C06-4FCA-A7D5-D9A3777106B0}" type="parTrans" cxnId="{CA332A70-FB6F-40AB-B20F-C8651AA8BBEE}">
      <dgm:prSet/>
      <dgm:spPr/>
      <dgm:t>
        <a:bodyPr/>
        <a:lstStyle/>
        <a:p>
          <a:endParaRPr lang="cs-CZ"/>
        </a:p>
      </dgm:t>
    </dgm:pt>
    <dgm:pt modelId="{130AB089-92A5-47D0-9DB3-A814EC558136}" type="sibTrans" cxnId="{CA332A70-FB6F-40AB-B20F-C8651AA8BBEE}">
      <dgm:prSet/>
      <dgm:spPr/>
      <dgm:t>
        <a:bodyPr/>
        <a:lstStyle/>
        <a:p>
          <a:endParaRPr lang="cs-CZ"/>
        </a:p>
      </dgm:t>
    </dgm:pt>
    <dgm:pt modelId="{E2947FDB-902D-4621-96C7-7513497D3D02}" type="pres">
      <dgm:prSet presAssocID="{8CFDC167-040F-422D-87DD-363DE299021F}" presName="linear" presStyleCnt="0">
        <dgm:presLayoutVars>
          <dgm:animLvl val="lvl"/>
          <dgm:resizeHandles val="exact"/>
        </dgm:presLayoutVars>
      </dgm:prSet>
      <dgm:spPr/>
    </dgm:pt>
    <dgm:pt modelId="{5BC77DA1-8347-4343-95E2-3A785DD38A35}" type="pres">
      <dgm:prSet presAssocID="{30CC380F-68D2-4590-B8FD-52587C51E6A1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8D9AA6DE-E0DC-4CD6-BB77-FC6E1BD68769}" type="pres">
      <dgm:prSet presAssocID="{30CC380F-68D2-4590-B8FD-52587C51E6A1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DE93B709-97D2-4609-AC2D-4BE791C326BF}" srcId="{30CC380F-68D2-4590-B8FD-52587C51E6A1}" destId="{CFDE2730-391B-4197-845E-9618BCC5A3E6}" srcOrd="0" destOrd="0" parTransId="{BCA09F8C-8CFA-4F43-BA19-D9F6CEFCDF3A}" sibTransId="{CA4CF895-BBA0-4C7D-B7FB-4A528B78051C}"/>
    <dgm:cxn modelId="{8F09FF34-5034-4EE3-A0CD-7D681B280663}" type="presOf" srcId="{CFDE2730-391B-4197-845E-9618BCC5A3E6}" destId="{8D9AA6DE-E0DC-4CD6-BB77-FC6E1BD68769}" srcOrd="0" destOrd="0" presId="urn:microsoft.com/office/officeart/2005/8/layout/vList2"/>
    <dgm:cxn modelId="{9EC9495D-161C-4AE7-A7D7-A259ADE5E425}" type="presOf" srcId="{8CFDC167-040F-422D-87DD-363DE299021F}" destId="{E2947FDB-902D-4621-96C7-7513497D3D02}" srcOrd="0" destOrd="0" presId="urn:microsoft.com/office/officeart/2005/8/layout/vList2"/>
    <dgm:cxn modelId="{15D62A42-9AA3-4B46-A1BE-59042AEE0063}" type="presOf" srcId="{83A51B75-ED46-42A5-94BD-68364B3094CB}" destId="{8D9AA6DE-E0DC-4CD6-BB77-FC6E1BD68769}" srcOrd="0" destOrd="1" presId="urn:microsoft.com/office/officeart/2005/8/layout/vList2"/>
    <dgm:cxn modelId="{F9DAF469-F427-477D-BE6A-67171B867438}" srcId="{8CFDC167-040F-422D-87DD-363DE299021F}" destId="{30CC380F-68D2-4590-B8FD-52587C51E6A1}" srcOrd="0" destOrd="0" parTransId="{700E54A2-42EE-4F41-BE35-BC75D613375C}" sibTransId="{A8EC788A-8EE8-4E0B-BA21-3DC658FAF93C}"/>
    <dgm:cxn modelId="{CA332A70-FB6F-40AB-B20F-C8651AA8BBEE}" srcId="{30CC380F-68D2-4590-B8FD-52587C51E6A1}" destId="{83A51B75-ED46-42A5-94BD-68364B3094CB}" srcOrd="1" destOrd="0" parTransId="{57D946FC-0C06-4FCA-A7D5-D9A3777106B0}" sibTransId="{130AB089-92A5-47D0-9DB3-A814EC558136}"/>
    <dgm:cxn modelId="{8869EBC7-2853-41A6-9B7C-DAB0EC0F3909}" type="presOf" srcId="{30CC380F-68D2-4590-B8FD-52587C51E6A1}" destId="{5BC77DA1-8347-4343-95E2-3A785DD38A35}" srcOrd="0" destOrd="0" presId="urn:microsoft.com/office/officeart/2005/8/layout/vList2"/>
    <dgm:cxn modelId="{3C791B90-FDC7-4A79-A80E-FE0FB5D9291F}" type="presParOf" srcId="{E2947FDB-902D-4621-96C7-7513497D3D02}" destId="{5BC77DA1-8347-4343-95E2-3A785DD38A35}" srcOrd="0" destOrd="0" presId="urn:microsoft.com/office/officeart/2005/8/layout/vList2"/>
    <dgm:cxn modelId="{441017FB-FD6D-4998-9660-8245983E4F75}" type="presParOf" srcId="{E2947FDB-902D-4621-96C7-7513497D3D02}" destId="{8D9AA6DE-E0DC-4CD6-BB77-FC6E1BD68769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8CFDC167-040F-422D-87DD-363DE299021F}" type="doc">
      <dgm:prSet loTypeId="urn:microsoft.com/office/officeart/2005/8/layout/vList2" loCatId="list" qsTypeId="urn:microsoft.com/office/officeart/2005/8/quickstyle/simple2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30CC380F-68D2-4590-B8FD-52587C51E6A1}">
      <dgm:prSet/>
      <dgm:spPr/>
      <dgm:t>
        <a:bodyPr/>
        <a:lstStyle/>
        <a:p>
          <a:r>
            <a:rPr lang="cs-CZ" dirty="0"/>
            <a:t>vykazují lepší spolupráci a sociální kompetence</a:t>
          </a:r>
          <a:endParaRPr lang="en-US" dirty="0"/>
        </a:p>
      </dgm:t>
    </dgm:pt>
    <dgm:pt modelId="{700E54A2-42EE-4F41-BE35-BC75D613375C}" type="parTrans" cxnId="{F9DAF469-F427-477D-BE6A-67171B867438}">
      <dgm:prSet/>
      <dgm:spPr/>
      <dgm:t>
        <a:bodyPr/>
        <a:lstStyle/>
        <a:p>
          <a:endParaRPr lang="en-US"/>
        </a:p>
      </dgm:t>
    </dgm:pt>
    <dgm:pt modelId="{A8EC788A-8EE8-4E0B-BA21-3DC658FAF93C}" type="sibTrans" cxnId="{F9DAF469-F427-477D-BE6A-67171B867438}">
      <dgm:prSet/>
      <dgm:spPr/>
      <dgm:t>
        <a:bodyPr/>
        <a:lstStyle/>
        <a:p>
          <a:endParaRPr lang="en-US"/>
        </a:p>
      </dgm:t>
    </dgm:pt>
    <dgm:pt modelId="{2A190377-7B6A-42FA-B6FD-8CD5E72EA82E}">
      <dgm:prSet custT="1"/>
      <dgm:spPr/>
      <dgm:t>
        <a:bodyPr/>
        <a:lstStyle/>
        <a:p>
          <a:pPr>
            <a:buNone/>
          </a:pPr>
          <a:r>
            <a:rPr lang="cs-CZ" sz="3200" dirty="0" err="1"/>
            <a:t>Summers</a:t>
          </a:r>
          <a:r>
            <a:rPr lang="cs-CZ" sz="3200" dirty="0"/>
            <a:t> et al. (2024) </a:t>
          </a:r>
          <a:endParaRPr lang="en-US" sz="3200" dirty="0"/>
        </a:p>
      </dgm:t>
    </dgm:pt>
    <dgm:pt modelId="{93652209-E4AC-4967-8B54-A3395E183E63}" type="parTrans" cxnId="{978C8C20-660B-493C-ABD8-C1712CD3FF67}">
      <dgm:prSet/>
      <dgm:spPr/>
      <dgm:t>
        <a:bodyPr/>
        <a:lstStyle/>
        <a:p>
          <a:endParaRPr lang="cs-CZ"/>
        </a:p>
      </dgm:t>
    </dgm:pt>
    <dgm:pt modelId="{0A89BAF8-A1EA-46DD-AF0F-A46C65BADE30}" type="sibTrans" cxnId="{978C8C20-660B-493C-ABD8-C1712CD3FF67}">
      <dgm:prSet/>
      <dgm:spPr/>
      <dgm:t>
        <a:bodyPr/>
        <a:lstStyle/>
        <a:p>
          <a:endParaRPr lang="cs-CZ"/>
        </a:p>
      </dgm:t>
    </dgm:pt>
    <dgm:pt modelId="{4CEEED08-2E49-4C8E-B55F-D3A5F9535674}" type="pres">
      <dgm:prSet presAssocID="{8CFDC167-040F-422D-87DD-363DE299021F}" presName="linear" presStyleCnt="0">
        <dgm:presLayoutVars>
          <dgm:animLvl val="lvl"/>
          <dgm:resizeHandles val="exact"/>
        </dgm:presLayoutVars>
      </dgm:prSet>
      <dgm:spPr/>
    </dgm:pt>
    <dgm:pt modelId="{D9B0B520-F20C-4D02-8994-EB63C817BDDC}" type="pres">
      <dgm:prSet presAssocID="{30CC380F-68D2-4590-B8FD-52587C51E6A1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7F86A7CD-D86F-42BA-9F34-9B300900CE76}" type="pres">
      <dgm:prSet presAssocID="{30CC380F-68D2-4590-B8FD-52587C51E6A1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978C8C20-660B-493C-ABD8-C1712CD3FF67}" srcId="{30CC380F-68D2-4590-B8FD-52587C51E6A1}" destId="{2A190377-7B6A-42FA-B6FD-8CD5E72EA82E}" srcOrd="0" destOrd="0" parTransId="{93652209-E4AC-4967-8B54-A3395E183E63}" sibTransId="{0A89BAF8-A1EA-46DD-AF0F-A46C65BADE30}"/>
    <dgm:cxn modelId="{B6104831-09C9-42AD-9AC3-6B63A30DD39D}" type="presOf" srcId="{8CFDC167-040F-422D-87DD-363DE299021F}" destId="{4CEEED08-2E49-4C8E-B55F-D3A5F9535674}" srcOrd="0" destOrd="0" presId="urn:microsoft.com/office/officeart/2005/8/layout/vList2"/>
    <dgm:cxn modelId="{3A589231-2603-4B22-8984-B9F1FE89C7C1}" type="presOf" srcId="{2A190377-7B6A-42FA-B6FD-8CD5E72EA82E}" destId="{7F86A7CD-D86F-42BA-9F34-9B300900CE76}" srcOrd="0" destOrd="0" presId="urn:microsoft.com/office/officeart/2005/8/layout/vList2"/>
    <dgm:cxn modelId="{F9DAF469-F427-477D-BE6A-67171B867438}" srcId="{8CFDC167-040F-422D-87DD-363DE299021F}" destId="{30CC380F-68D2-4590-B8FD-52587C51E6A1}" srcOrd="0" destOrd="0" parTransId="{700E54A2-42EE-4F41-BE35-BC75D613375C}" sibTransId="{A8EC788A-8EE8-4E0B-BA21-3DC658FAF93C}"/>
    <dgm:cxn modelId="{454A9C53-5F24-4972-A577-85C931F7C498}" type="presOf" srcId="{30CC380F-68D2-4590-B8FD-52587C51E6A1}" destId="{D9B0B520-F20C-4D02-8994-EB63C817BDDC}" srcOrd="0" destOrd="0" presId="urn:microsoft.com/office/officeart/2005/8/layout/vList2"/>
    <dgm:cxn modelId="{3AAF840A-6B86-4DE3-BA29-AA8899DD13F4}" type="presParOf" srcId="{4CEEED08-2E49-4C8E-B55F-D3A5F9535674}" destId="{D9B0B520-F20C-4D02-8994-EB63C817BDDC}" srcOrd="0" destOrd="0" presId="urn:microsoft.com/office/officeart/2005/8/layout/vList2"/>
    <dgm:cxn modelId="{3147E5DC-E7A7-4EC0-BFFD-1F0BE9EC577A}" type="presParOf" srcId="{4CEEED08-2E49-4C8E-B55F-D3A5F9535674}" destId="{7F86A7CD-D86F-42BA-9F34-9B300900CE76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A140CEC-02FA-4B22-AC1C-B71C4284E061}" type="doc">
      <dgm:prSet loTypeId="urn:microsoft.com/office/officeart/2005/8/layout/hierarchy1" loCatId="hierarchy" qsTypeId="urn:microsoft.com/office/officeart/2005/8/quickstyle/simple2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083F61E9-422B-420E-A00F-5E8296F96E8B}">
      <dgm:prSet/>
      <dgm:spPr/>
      <dgm:t>
        <a:bodyPr/>
        <a:lstStyle/>
        <a:p>
          <a:r>
            <a:rPr lang="cs-CZ" dirty="0"/>
            <a:t>…už je polední pauza</a:t>
          </a:r>
          <a:endParaRPr lang="en-US" dirty="0"/>
        </a:p>
      </dgm:t>
    </dgm:pt>
    <dgm:pt modelId="{9CA3524D-BBD9-4EF2-A0A4-B466F7D31093}" type="parTrans" cxnId="{D9FE0E22-3843-4072-B190-515492210C4C}">
      <dgm:prSet/>
      <dgm:spPr/>
      <dgm:t>
        <a:bodyPr/>
        <a:lstStyle/>
        <a:p>
          <a:endParaRPr lang="en-US"/>
        </a:p>
      </dgm:t>
    </dgm:pt>
    <dgm:pt modelId="{F9C997B2-148C-45E8-BB00-DE84DA44BD87}" type="sibTrans" cxnId="{D9FE0E22-3843-4072-B190-515492210C4C}">
      <dgm:prSet/>
      <dgm:spPr/>
      <dgm:t>
        <a:bodyPr/>
        <a:lstStyle/>
        <a:p>
          <a:endParaRPr lang="en-US"/>
        </a:p>
      </dgm:t>
    </dgm:pt>
    <dgm:pt modelId="{7180AF7F-C841-4648-BF47-5D18E5F60C36}">
      <dgm:prSet/>
      <dgm:spPr/>
      <dgm:t>
        <a:bodyPr/>
        <a:lstStyle/>
        <a:p>
          <a:r>
            <a:rPr lang="cs-CZ" dirty="0"/>
            <a:t>…už je po Vánocích</a:t>
          </a:r>
          <a:endParaRPr lang="en-US" dirty="0"/>
        </a:p>
      </dgm:t>
    </dgm:pt>
    <dgm:pt modelId="{97DC8A36-8707-4C4C-ADEF-B70BCD69DE79}" type="parTrans" cxnId="{621011F3-DC4D-4DC6-A1EB-5BDEC88DB82B}">
      <dgm:prSet/>
      <dgm:spPr/>
      <dgm:t>
        <a:bodyPr/>
        <a:lstStyle/>
        <a:p>
          <a:endParaRPr lang="en-US"/>
        </a:p>
      </dgm:t>
    </dgm:pt>
    <dgm:pt modelId="{3B31F3D2-705C-4091-ADB4-7B8DA3484E3F}" type="sibTrans" cxnId="{621011F3-DC4D-4DC6-A1EB-5BDEC88DB82B}">
      <dgm:prSet/>
      <dgm:spPr/>
      <dgm:t>
        <a:bodyPr/>
        <a:lstStyle/>
        <a:p>
          <a:endParaRPr lang="en-US"/>
        </a:p>
      </dgm:t>
    </dgm:pt>
    <dgm:pt modelId="{7C423709-7932-4882-869A-2DDB5C6FD6E2}">
      <dgm:prSet/>
      <dgm:spPr/>
      <dgm:t>
        <a:bodyPr/>
        <a:lstStyle/>
        <a:p>
          <a:r>
            <a:rPr lang="cs-CZ" dirty="0"/>
            <a:t>…už je rok 2050</a:t>
          </a:r>
          <a:endParaRPr lang="en-US" dirty="0"/>
        </a:p>
      </dgm:t>
    </dgm:pt>
    <dgm:pt modelId="{F7E4930A-6064-4851-B38F-F5EFB9DC1AE7}" type="parTrans" cxnId="{149EC9AB-C517-4A93-809A-E53706376BD1}">
      <dgm:prSet/>
      <dgm:spPr/>
      <dgm:t>
        <a:bodyPr/>
        <a:lstStyle/>
        <a:p>
          <a:endParaRPr lang="en-US"/>
        </a:p>
      </dgm:t>
    </dgm:pt>
    <dgm:pt modelId="{56C4DAA9-9608-4ED5-9E4A-282C238C33EF}" type="sibTrans" cxnId="{149EC9AB-C517-4A93-809A-E53706376BD1}">
      <dgm:prSet/>
      <dgm:spPr/>
      <dgm:t>
        <a:bodyPr/>
        <a:lstStyle/>
        <a:p>
          <a:endParaRPr lang="en-US"/>
        </a:p>
      </dgm:t>
    </dgm:pt>
    <dgm:pt modelId="{420C6EE7-C669-4074-91E6-1ED9CCA3D702}" type="pres">
      <dgm:prSet presAssocID="{8A140CEC-02FA-4B22-AC1C-B71C4284E061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ADADFEC8-2DB1-4FC0-8669-D268C444A88F}" type="pres">
      <dgm:prSet presAssocID="{083F61E9-422B-420E-A00F-5E8296F96E8B}" presName="hierRoot1" presStyleCnt="0"/>
      <dgm:spPr/>
    </dgm:pt>
    <dgm:pt modelId="{27FCE96B-E87C-49A7-B36D-E6D2D0CACD7E}" type="pres">
      <dgm:prSet presAssocID="{083F61E9-422B-420E-A00F-5E8296F96E8B}" presName="composite" presStyleCnt="0"/>
      <dgm:spPr/>
    </dgm:pt>
    <dgm:pt modelId="{EAE373E8-0E55-4DA2-BC2F-5A43785FA7B1}" type="pres">
      <dgm:prSet presAssocID="{083F61E9-422B-420E-A00F-5E8296F96E8B}" presName="background" presStyleLbl="node0" presStyleIdx="0" presStyleCnt="3"/>
      <dgm:spPr/>
    </dgm:pt>
    <dgm:pt modelId="{A6832CC9-6364-489D-B26B-C37EC885FC90}" type="pres">
      <dgm:prSet presAssocID="{083F61E9-422B-420E-A00F-5E8296F96E8B}" presName="text" presStyleLbl="fgAcc0" presStyleIdx="0" presStyleCnt="3">
        <dgm:presLayoutVars>
          <dgm:chPref val="3"/>
        </dgm:presLayoutVars>
      </dgm:prSet>
      <dgm:spPr/>
    </dgm:pt>
    <dgm:pt modelId="{A279B7EB-3AEB-41BB-936D-4C3A6399B0CB}" type="pres">
      <dgm:prSet presAssocID="{083F61E9-422B-420E-A00F-5E8296F96E8B}" presName="hierChild2" presStyleCnt="0"/>
      <dgm:spPr/>
    </dgm:pt>
    <dgm:pt modelId="{5253B6F7-19D9-4EB3-83C1-3B539B51E44A}" type="pres">
      <dgm:prSet presAssocID="{7180AF7F-C841-4648-BF47-5D18E5F60C36}" presName="hierRoot1" presStyleCnt="0"/>
      <dgm:spPr/>
    </dgm:pt>
    <dgm:pt modelId="{58D2163B-89D7-4AA0-BC4E-FB9CB2C28429}" type="pres">
      <dgm:prSet presAssocID="{7180AF7F-C841-4648-BF47-5D18E5F60C36}" presName="composite" presStyleCnt="0"/>
      <dgm:spPr/>
    </dgm:pt>
    <dgm:pt modelId="{D5C3347B-A122-489E-9AD1-257078D303F9}" type="pres">
      <dgm:prSet presAssocID="{7180AF7F-C841-4648-BF47-5D18E5F60C36}" presName="background" presStyleLbl="node0" presStyleIdx="1" presStyleCnt="3"/>
      <dgm:spPr/>
    </dgm:pt>
    <dgm:pt modelId="{295948F0-C812-44C9-8DB8-2A4C2C849C96}" type="pres">
      <dgm:prSet presAssocID="{7180AF7F-C841-4648-BF47-5D18E5F60C36}" presName="text" presStyleLbl="fgAcc0" presStyleIdx="1" presStyleCnt="3">
        <dgm:presLayoutVars>
          <dgm:chPref val="3"/>
        </dgm:presLayoutVars>
      </dgm:prSet>
      <dgm:spPr/>
    </dgm:pt>
    <dgm:pt modelId="{DEBFCC24-6651-440C-AEC3-87F88C4E6915}" type="pres">
      <dgm:prSet presAssocID="{7180AF7F-C841-4648-BF47-5D18E5F60C36}" presName="hierChild2" presStyleCnt="0"/>
      <dgm:spPr/>
    </dgm:pt>
    <dgm:pt modelId="{6D258E03-697F-47D9-9C42-A2765441B7CE}" type="pres">
      <dgm:prSet presAssocID="{7C423709-7932-4882-869A-2DDB5C6FD6E2}" presName="hierRoot1" presStyleCnt="0"/>
      <dgm:spPr/>
    </dgm:pt>
    <dgm:pt modelId="{C1C90FD8-BFE4-436C-A3FD-7419FA873DE3}" type="pres">
      <dgm:prSet presAssocID="{7C423709-7932-4882-869A-2DDB5C6FD6E2}" presName="composite" presStyleCnt="0"/>
      <dgm:spPr/>
    </dgm:pt>
    <dgm:pt modelId="{87A58133-F0F2-414F-B2AA-BBA33978AEA4}" type="pres">
      <dgm:prSet presAssocID="{7C423709-7932-4882-869A-2DDB5C6FD6E2}" presName="background" presStyleLbl="node0" presStyleIdx="2" presStyleCnt="3"/>
      <dgm:spPr/>
    </dgm:pt>
    <dgm:pt modelId="{443403CB-A6BC-40A0-900F-FCD5E05DD7C8}" type="pres">
      <dgm:prSet presAssocID="{7C423709-7932-4882-869A-2DDB5C6FD6E2}" presName="text" presStyleLbl="fgAcc0" presStyleIdx="2" presStyleCnt="3">
        <dgm:presLayoutVars>
          <dgm:chPref val="3"/>
        </dgm:presLayoutVars>
      </dgm:prSet>
      <dgm:spPr/>
    </dgm:pt>
    <dgm:pt modelId="{B418C705-5FFB-4620-BED7-D0B43F6F2328}" type="pres">
      <dgm:prSet presAssocID="{7C423709-7932-4882-869A-2DDB5C6FD6E2}" presName="hierChild2" presStyleCnt="0"/>
      <dgm:spPr/>
    </dgm:pt>
  </dgm:ptLst>
  <dgm:cxnLst>
    <dgm:cxn modelId="{D9FE0E22-3843-4072-B190-515492210C4C}" srcId="{8A140CEC-02FA-4B22-AC1C-B71C4284E061}" destId="{083F61E9-422B-420E-A00F-5E8296F96E8B}" srcOrd="0" destOrd="0" parTransId="{9CA3524D-BBD9-4EF2-A0A4-B466F7D31093}" sibTransId="{F9C997B2-148C-45E8-BB00-DE84DA44BD87}"/>
    <dgm:cxn modelId="{FE557B3E-292A-4CE8-8685-BBD0430797F6}" type="presOf" srcId="{8A140CEC-02FA-4B22-AC1C-B71C4284E061}" destId="{420C6EE7-C669-4074-91E6-1ED9CCA3D702}" srcOrd="0" destOrd="0" presId="urn:microsoft.com/office/officeart/2005/8/layout/hierarchy1"/>
    <dgm:cxn modelId="{3E1F654C-8AE5-4720-9760-FC1FBB181AF0}" type="presOf" srcId="{7180AF7F-C841-4648-BF47-5D18E5F60C36}" destId="{295948F0-C812-44C9-8DB8-2A4C2C849C96}" srcOrd="0" destOrd="0" presId="urn:microsoft.com/office/officeart/2005/8/layout/hierarchy1"/>
    <dgm:cxn modelId="{8BE60259-EE44-48A7-8ED9-4A3C543E0F55}" type="presOf" srcId="{7C423709-7932-4882-869A-2DDB5C6FD6E2}" destId="{443403CB-A6BC-40A0-900F-FCD5E05DD7C8}" srcOrd="0" destOrd="0" presId="urn:microsoft.com/office/officeart/2005/8/layout/hierarchy1"/>
    <dgm:cxn modelId="{E5B6A77E-296C-4358-BEA5-C44D55F7AA91}" type="presOf" srcId="{083F61E9-422B-420E-A00F-5E8296F96E8B}" destId="{A6832CC9-6364-489D-B26B-C37EC885FC90}" srcOrd="0" destOrd="0" presId="urn:microsoft.com/office/officeart/2005/8/layout/hierarchy1"/>
    <dgm:cxn modelId="{149EC9AB-C517-4A93-809A-E53706376BD1}" srcId="{8A140CEC-02FA-4B22-AC1C-B71C4284E061}" destId="{7C423709-7932-4882-869A-2DDB5C6FD6E2}" srcOrd="2" destOrd="0" parTransId="{F7E4930A-6064-4851-B38F-F5EFB9DC1AE7}" sibTransId="{56C4DAA9-9608-4ED5-9E4A-282C238C33EF}"/>
    <dgm:cxn modelId="{621011F3-DC4D-4DC6-A1EB-5BDEC88DB82B}" srcId="{8A140CEC-02FA-4B22-AC1C-B71C4284E061}" destId="{7180AF7F-C841-4648-BF47-5D18E5F60C36}" srcOrd="1" destOrd="0" parTransId="{97DC8A36-8707-4C4C-ADEF-B70BCD69DE79}" sibTransId="{3B31F3D2-705C-4091-ADB4-7B8DA3484E3F}"/>
    <dgm:cxn modelId="{85F204D3-BF77-41A5-8D8F-9A80130A38F9}" type="presParOf" srcId="{420C6EE7-C669-4074-91E6-1ED9CCA3D702}" destId="{ADADFEC8-2DB1-4FC0-8669-D268C444A88F}" srcOrd="0" destOrd="0" presId="urn:microsoft.com/office/officeart/2005/8/layout/hierarchy1"/>
    <dgm:cxn modelId="{BAD1FC3B-633F-47FA-A09E-30A5F3E728E1}" type="presParOf" srcId="{ADADFEC8-2DB1-4FC0-8669-D268C444A88F}" destId="{27FCE96B-E87C-49A7-B36D-E6D2D0CACD7E}" srcOrd="0" destOrd="0" presId="urn:microsoft.com/office/officeart/2005/8/layout/hierarchy1"/>
    <dgm:cxn modelId="{529901F6-A914-4D6E-A1FE-14A89B794915}" type="presParOf" srcId="{27FCE96B-E87C-49A7-B36D-E6D2D0CACD7E}" destId="{EAE373E8-0E55-4DA2-BC2F-5A43785FA7B1}" srcOrd="0" destOrd="0" presId="urn:microsoft.com/office/officeart/2005/8/layout/hierarchy1"/>
    <dgm:cxn modelId="{A6A7D8AE-295C-4986-93BF-A585FF614382}" type="presParOf" srcId="{27FCE96B-E87C-49A7-B36D-E6D2D0CACD7E}" destId="{A6832CC9-6364-489D-B26B-C37EC885FC90}" srcOrd="1" destOrd="0" presId="urn:microsoft.com/office/officeart/2005/8/layout/hierarchy1"/>
    <dgm:cxn modelId="{A94678D0-B62E-4063-B8A0-3E7EB1BBF29E}" type="presParOf" srcId="{ADADFEC8-2DB1-4FC0-8669-D268C444A88F}" destId="{A279B7EB-3AEB-41BB-936D-4C3A6399B0CB}" srcOrd="1" destOrd="0" presId="urn:microsoft.com/office/officeart/2005/8/layout/hierarchy1"/>
    <dgm:cxn modelId="{700345EC-010E-4D6C-82E5-0F95D50210C4}" type="presParOf" srcId="{420C6EE7-C669-4074-91E6-1ED9CCA3D702}" destId="{5253B6F7-19D9-4EB3-83C1-3B539B51E44A}" srcOrd="1" destOrd="0" presId="urn:microsoft.com/office/officeart/2005/8/layout/hierarchy1"/>
    <dgm:cxn modelId="{6D27CD60-8257-4C18-9B74-955236E9ED3A}" type="presParOf" srcId="{5253B6F7-19D9-4EB3-83C1-3B539B51E44A}" destId="{58D2163B-89D7-4AA0-BC4E-FB9CB2C28429}" srcOrd="0" destOrd="0" presId="urn:microsoft.com/office/officeart/2005/8/layout/hierarchy1"/>
    <dgm:cxn modelId="{BAF1F954-E4DD-44A3-B523-93D794FF4E57}" type="presParOf" srcId="{58D2163B-89D7-4AA0-BC4E-FB9CB2C28429}" destId="{D5C3347B-A122-489E-9AD1-257078D303F9}" srcOrd="0" destOrd="0" presId="urn:microsoft.com/office/officeart/2005/8/layout/hierarchy1"/>
    <dgm:cxn modelId="{E8ED9A9C-5870-47F9-9185-DF4189B5508C}" type="presParOf" srcId="{58D2163B-89D7-4AA0-BC4E-FB9CB2C28429}" destId="{295948F0-C812-44C9-8DB8-2A4C2C849C96}" srcOrd="1" destOrd="0" presId="urn:microsoft.com/office/officeart/2005/8/layout/hierarchy1"/>
    <dgm:cxn modelId="{5D787634-982D-4041-8C43-9BD69CE2BF87}" type="presParOf" srcId="{5253B6F7-19D9-4EB3-83C1-3B539B51E44A}" destId="{DEBFCC24-6651-440C-AEC3-87F88C4E6915}" srcOrd="1" destOrd="0" presId="urn:microsoft.com/office/officeart/2005/8/layout/hierarchy1"/>
    <dgm:cxn modelId="{A30BA1A9-3AD3-4658-95A5-BABC5357D001}" type="presParOf" srcId="{420C6EE7-C669-4074-91E6-1ED9CCA3D702}" destId="{6D258E03-697F-47D9-9C42-A2765441B7CE}" srcOrd="2" destOrd="0" presId="urn:microsoft.com/office/officeart/2005/8/layout/hierarchy1"/>
    <dgm:cxn modelId="{565D2C10-9C63-4B3D-A573-1144C709BD51}" type="presParOf" srcId="{6D258E03-697F-47D9-9C42-A2765441B7CE}" destId="{C1C90FD8-BFE4-436C-A3FD-7419FA873DE3}" srcOrd="0" destOrd="0" presId="urn:microsoft.com/office/officeart/2005/8/layout/hierarchy1"/>
    <dgm:cxn modelId="{DDF06E89-22B2-4272-94A9-0DF4322D8590}" type="presParOf" srcId="{C1C90FD8-BFE4-436C-A3FD-7419FA873DE3}" destId="{87A58133-F0F2-414F-B2AA-BBA33978AEA4}" srcOrd="0" destOrd="0" presId="urn:microsoft.com/office/officeart/2005/8/layout/hierarchy1"/>
    <dgm:cxn modelId="{DC794304-EEFF-4020-929E-B3A7E7782598}" type="presParOf" srcId="{C1C90FD8-BFE4-436C-A3FD-7419FA873DE3}" destId="{443403CB-A6BC-40A0-900F-FCD5E05DD7C8}" srcOrd="1" destOrd="0" presId="urn:microsoft.com/office/officeart/2005/8/layout/hierarchy1"/>
    <dgm:cxn modelId="{AC69AC03-C6CE-4CB3-9213-DE78F9644A5E}" type="presParOf" srcId="{6D258E03-697F-47D9-9C42-A2765441B7CE}" destId="{B418C705-5FFB-4620-BED7-D0B43F6F2328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C8282E94-40F4-4849-92D8-0454D3DDE8E4}" type="doc">
      <dgm:prSet loTypeId="urn:microsoft.com/office/officeart/2005/8/layout/vList2" loCatId="list" qsTypeId="urn:microsoft.com/office/officeart/2005/8/quickstyle/simple5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43BF7EF4-E7C6-4C67-8039-8F010BFD0DA3}">
      <dgm:prSet/>
      <dgm:spPr/>
      <dgm:t>
        <a:bodyPr/>
        <a:lstStyle/>
        <a:p>
          <a:r>
            <a:rPr lang="cs-CZ" dirty="0"/>
            <a:t>mají v </a:t>
          </a:r>
          <a:r>
            <a:rPr lang="cs-CZ" dirty="0" err="1"/>
            <a:t>budoucnou</a:t>
          </a:r>
          <a:r>
            <a:rPr lang="cs-CZ" dirty="0"/>
            <a:t> větší </a:t>
          </a:r>
          <a:r>
            <a:rPr lang="cs-CZ" b="1" dirty="0"/>
            <a:t>šanci na profesní úspěch</a:t>
          </a:r>
          <a:endParaRPr lang="en-US" dirty="0"/>
        </a:p>
      </dgm:t>
    </dgm:pt>
    <dgm:pt modelId="{B4D5CF8F-CF2D-4F08-AB30-0FB0C71D7AEC}" type="parTrans" cxnId="{F84D316B-A6A8-4EB1-8261-9F6314F7D8DA}">
      <dgm:prSet/>
      <dgm:spPr/>
      <dgm:t>
        <a:bodyPr/>
        <a:lstStyle/>
        <a:p>
          <a:endParaRPr lang="en-US"/>
        </a:p>
      </dgm:t>
    </dgm:pt>
    <dgm:pt modelId="{EB26831A-85E2-45F9-BABC-AB7786C43679}" type="sibTrans" cxnId="{F84D316B-A6A8-4EB1-8261-9F6314F7D8DA}">
      <dgm:prSet/>
      <dgm:spPr/>
      <dgm:t>
        <a:bodyPr/>
        <a:lstStyle/>
        <a:p>
          <a:endParaRPr lang="en-US"/>
        </a:p>
      </dgm:t>
    </dgm:pt>
    <dgm:pt modelId="{74B65EF8-F483-4D8A-840F-51368ED525ED}">
      <dgm:prSet/>
      <dgm:spPr/>
      <dgm:t>
        <a:bodyPr/>
        <a:lstStyle/>
        <a:p>
          <a:pPr>
            <a:buNone/>
          </a:pPr>
          <a:r>
            <a:rPr lang="cs-CZ" dirty="0"/>
            <a:t>Berger (2014)</a:t>
          </a:r>
          <a:br>
            <a:rPr lang="cs-CZ" dirty="0"/>
          </a:br>
          <a:r>
            <a:rPr lang="cs-CZ" dirty="0"/>
            <a:t>„A More </a:t>
          </a:r>
          <a:r>
            <a:rPr lang="cs-CZ" dirty="0" err="1"/>
            <a:t>Beautiful</a:t>
          </a:r>
          <a:r>
            <a:rPr lang="cs-CZ" dirty="0"/>
            <a:t> </a:t>
          </a:r>
          <a:r>
            <a:rPr lang="cs-CZ" dirty="0" err="1"/>
            <a:t>Question</a:t>
          </a:r>
          <a:r>
            <a:rPr lang="cs-CZ" dirty="0"/>
            <a:t>“  </a:t>
          </a:r>
          <a:endParaRPr lang="en-US" dirty="0"/>
        </a:p>
      </dgm:t>
    </dgm:pt>
    <dgm:pt modelId="{884BD633-9FA7-4561-BE32-3024448F5ADC}" type="parTrans" cxnId="{E3DB0AD9-B7F9-416D-BB65-D810D1942569}">
      <dgm:prSet/>
      <dgm:spPr/>
      <dgm:t>
        <a:bodyPr/>
        <a:lstStyle/>
        <a:p>
          <a:endParaRPr lang="en-US"/>
        </a:p>
      </dgm:t>
    </dgm:pt>
    <dgm:pt modelId="{1BB16174-4758-4FA4-8141-2F49D379E96E}" type="sibTrans" cxnId="{E3DB0AD9-B7F9-416D-BB65-D810D1942569}">
      <dgm:prSet/>
      <dgm:spPr/>
      <dgm:t>
        <a:bodyPr/>
        <a:lstStyle/>
        <a:p>
          <a:endParaRPr lang="en-US"/>
        </a:p>
      </dgm:t>
    </dgm:pt>
    <dgm:pt modelId="{2F374DDD-7E00-4B0E-979F-F3C25C44EC98}">
      <dgm:prSet/>
      <dgm:spPr/>
      <dgm:t>
        <a:bodyPr/>
        <a:lstStyle/>
        <a:p>
          <a:pPr>
            <a:buClrTx/>
            <a:buSzTx/>
            <a:buFontTx/>
            <a:buNone/>
          </a:pPr>
          <a:r>
            <a:rPr lang="cs-CZ" dirty="0"/>
            <a:t>oceňují lidi, kteří aktivně zpochybňují status quo a přinášejí otázky typu: </a:t>
          </a:r>
          <a:r>
            <a:rPr lang="cs-CZ" i="1" dirty="0"/>
            <a:t>Proč?</a:t>
          </a:r>
          <a:endParaRPr lang="en-US" dirty="0"/>
        </a:p>
      </dgm:t>
    </dgm:pt>
    <dgm:pt modelId="{C6CF86F9-BFE4-48A4-B94D-50A11A965CB9}" type="parTrans" cxnId="{4BD80625-F35D-4725-BAC6-E9C5A235BAC6}">
      <dgm:prSet/>
      <dgm:spPr/>
    </dgm:pt>
    <dgm:pt modelId="{67FDAE1B-51CD-4773-9AD1-7C282CC38C93}" type="sibTrans" cxnId="{4BD80625-F35D-4725-BAC6-E9C5A235BAC6}">
      <dgm:prSet/>
      <dgm:spPr/>
    </dgm:pt>
    <dgm:pt modelId="{7D52400A-EADF-41AA-9775-81A7A4A952F1}">
      <dgm:prSet/>
      <dgm:spPr/>
      <dgm:t>
        <a:bodyPr/>
        <a:lstStyle/>
        <a:p>
          <a:pPr>
            <a:buNone/>
          </a:pPr>
          <a:r>
            <a:rPr lang="cs-CZ" dirty="0"/>
            <a:t>rozhovory se stovkami inovátorů (Google, Netflix, Airbnb…)</a:t>
          </a:r>
          <a:endParaRPr lang="en-US" dirty="0"/>
        </a:p>
      </dgm:t>
    </dgm:pt>
    <dgm:pt modelId="{C7CAE131-C58D-4996-8ED2-001223F665E7}" type="parTrans" cxnId="{B2C8FB35-4EEC-4ECF-BD13-61D0BFC09E5E}">
      <dgm:prSet/>
      <dgm:spPr/>
    </dgm:pt>
    <dgm:pt modelId="{BE15A5AE-8EF6-48F5-A471-4EC26AF23EF0}" type="sibTrans" cxnId="{B2C8FB35-4EEC-4ECF-BD13-61D0BFC09E5E}">
      <dgm:prSet/>
      <dgm:spPr/>
    </dgm:pt>
    <dgm:pt modelId="{9BC28A70-28B8-4337-8B15-A116304CA6A2}" type="pres">
      <dgm:prSet presAssocID="{C8282E94-40F4-4849-92D8-0454D3DDE8E4}" presName="linear" presStyleCnt="0">
        <dgm:presLayoutVars>
          <dgm:animLvl val="lvl"/>
          <dgm:resizeHandles val="exact"/>
        </dgm:presLayoutVars>
      </dgm:prSet>
      <dgm:spPr/>
    </dgm:pt>
    <dgm:pt modelId="{4D28DB5C-AA7E-4A1E-8A6F-3A9F6B50E7FA}" type="pres">
      <dgm:prSet presAssocID="{43BF7EF4-E7C6-4C67-8039-8F010BFD0DA3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2B040466-3086-4B72-9AAC-E35129C7E840}" type="pres">
      <dgm:prSet presAssocID="{43BF7EF4-E7C6-4C67-8039-8F010BFD0DA3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4BD80625-F35D-4725-BAC6-E9C5A235BAC6}" srcId="{74B65EF8-F483-4D8A-840F-51368ED525ED}" destId="{2F374DDD-7E00-4B0E-979F-F3C25C44EC98}" srcOrd="1" destOrd="0" parTransId="{C6CF86F9-BFE4-48A4-B94D-50A11A965CB9}" sibTransId="{67FDAE1B-51CD-4773-9AD1-7C282CC38C93}"/>
    <dgm:cxn modelId="{B2C8FB35-4EEC-4ECF-BD13-61D0BFC09E5E}" srcId="{74B65EF8-F483-4D8A-840F-51368ED525ED}" destId="{7D52400A-EADF-41AA-9775-81A7A4A952F1}" srcOrd="0" destOrd="0" parTransId="{C7CAE131-C58D-4996-8ED2-001223F665E7}" sibTransId="{BE15A5AE-8EF6-48F5-A471-4EC26AF23EF0}"/>
    <dgm:cxn modelId="{F84D316B-A6A8-4EB1-8261-9F6314F7D8DA}" srcId="{C8282E94-40F4-4849-92D8-0454D3DDE8E4}" destId="{43BF7EF4-E7C6-4C67-8039-8F010BFD0DA3}" srcOrd="0" destOrd="0" parTransId="{B4D5CF8F-CF2D-4F08-AB30-0FB0C71D7AEC}" sibTransId="{EB26831A-85E2-45F9-BABC-AB7786C43679}"/>
    <dgm:cxn modelId="{93EF8191-1276-4525-877E-A69E6BFDF33D}" type="presOf" srcId="{74B65EF8-F483-4D8A-840F-51368ED525ED}" destId="{2B040466-3086-4B72-9AAC-E35129C7E840}" srcOrd="0" destOrd="0" presId="urn:microsoft.com/office/officeart/2005/8/layout/vList2"/>
    <dgm:cxn modelId="{A386CDAD-E3FD-4CF9-A81A-AED4E075DD52}" type="presOf" srcId="{43BF7EF4-E7C6-4C67-8039-8F010BFD0DA3}" destId="{4D28DB5C-AA7E-4A1E-8A6F-3A9F6B50E7FA}" srcOrd="0" destOrd="0" presId="urn:microsoft.com/office/officeart/2005/8/layout/vList2"/>
    <dgm:cxn modelId="{E3DB0AD9-B7F9-416D-BB65-D810D1942569}" srcId="{43BF7EF4-E7C6-4C67-8039-8F010BFD0DA3}" destId="{74B65EF8-F483-4D8A-840F-51368ED525ED}" srcOrd="0" destOrd="0" parTransId="{884BD633-9FA7-4561-BE32-3024448F5ADC}" sibTransId="{1BB16174-4758-4FA4-8141-2F49D379E96E}"/>
    <dgm:cxn modelId="{AA11B9DC-CC84-4E0C-A649-9DB0E77382EF}" type="presOf" srcId="{C8282E94-40F4-4849-92D8-0454D3DDE8E4}" destId="{9BC28A70-28B8-4337-8B15-A116304CA6A2}" srcOrd="0" destOrd="0" presId="urn:microsoft.com/office/officeart/2005/8/layout/vList2"/>
    <dgm:cxn modelId="{63EB04E7-7E85-4552-8F39-874128AA3559}" type="presOf" srcId="{2F374DDD-7E00-4B0E-979F-F3C25C44EC98}" destId="{2B040466-3086-4B72-9AAC-E35129C7E840}" srcOrd="0" destOrd="2" presId="urn:microsoft.com/office/officeart/2005/8/layout/vList2"/>
    <dgm:cxn modelId="{E8B44CF1-29B3-40FB-A0B6-DAF1ED0D1CEC}" type="presOf" srcId="{7D52400A-EADF-41AA-9775-81A7A4A952F1}" destId="{2B040466-3086-4B72-9AAC-E35129C7E840}" srcOrd="0" destOrd="1" presId="urn:microsoft.com/office/officeart/2005/8/layout/vList2"/>
    <dgm:cxn modelId="{189AD27B-A38F-4611-9C94-5877A2326C37}" type="presParOf" srcId="{9BC28A70-28B8-4337-8B15-A116304CA6A2}" destId="{4D28DB5C-AA7E-4A1E-8A6F-3A9F6B50E7FA}" srcOrd="0" destOrd="0" presId="urn:microsoft.com/office/officeart/2005/8/layout/vList2"/>
    <dgm:cxn modelId="{4CE9ABB1-2E06-4891-8CE7-F89A97F1C75C}" type="presParOf" srcId="{9BC28A70-28B8-4337-8B15-A116304CA6A2}" destId="{2B040466-3086-4B72-9AAC-E35129C7E840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DCB5A1F9-11D3-47FC-B22E-78E8ADB25E21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9B8D56AF-F2AE-4A20-BA9A-CA99321B59A2}">
      <dgm:prSet custT="1"/>
      <dgm:spPr/>
      <dgm:t>
        <a:bodyPr/>
        <a:lstStyle/>
        <a:p>
          <a:r>
            <a:rPr lang="cs-CZ" sz="3200" i="1" dirty="0"/>
            <a:t>Protože</a:t>
          </a:r>
          <a:r>
            <a:rPr lang="cs-CZ" sz="1800" i="1" dirty="0"/>
            <a:t> </a:t>
          </a:r>
          <a:r>
            <a:rPr lang="cs-CZ" sz="3200" i="1" dirty="0"/>
            <a:t>proto.</a:t>
          </a:r>
          <a:endParaRPr lang="en-US" sz="1800" dirty="0"/>
        </a:p>
      </dgm:t>
    </dgm:pt>
    <dgm:pt modelId="{C6F6379E-C10D-4359-BBEB-8C1EB14A0C85}" type="parTrans" cxnId="{8EEBE9C9-23EC-46C9-94CF-90C1729A8F1C}">
      <dgm:prSet/>
      <dgm:spPr/>
      <dgm:t>
        <a:bodyPr/>
        <a:lstStyle/>
        <a:p>
          <a:endParaRPr lang="en-US"/>
        </a:p>
      </dgm:t>
    </dgm:pt>
    <dgm:pt modelId="{B9FEBA82-78A5-42A4-872F-7771A382837E}" type="sibTrans" cxnId="{8EEBE9C9-23EC-46C9-94CF-90C1729A8F1C}">
      <dgm:prSet/>
      <dgm:spPr/>
      <dgm:t>
        <a:bodyPr/>
        <a:lstStyle/>
        <a:p>
          <a:endParaRPr lang="en-US"/>
        </a:p>
      </dgm:t>
    </dgm:pt>
    <dgm:pt modelId="{9EF791EB-C421-49CF-8801-F98F8C285FDD}">
      <dgm:prSet custT="1"/>
      <dgm:spPr/>
      <dgm:t>
        <a:bodyPr/>
        <a:lstStyle/>
        <a:p>
          <a:r>
            <a:rPr lang="cs-CZ" sz="3200" i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ptos" panose="02110004020202020204"/>
              <a:ea typeface="+mn-ea"/>
              <a:cs typeface="+mn-cs"/>
            </a:rPr>
            <a:t>Protože jsem to řekla.</a:t>
          </a:r>
          <a:endParaRPr lang="en-US" sz="2100" kern="1200" dirty="0"/>
        </a:p>
      </dgm:t>
    </dgm:pt>
    <dgm:pt modelId="{B7A79FD9-B7B7-4510-84E5-30D1242CBDF9}" type="parTrans" cxnId="{D52FDE9D-CE91-40E7-966B-AC14C3D2347D}">
      <dgm:prSet/>
      <dgm:spPr/>
      <dgm:t>
        <a:bodyPr/>
        <a:lstStyle/>
        <a:p>
          <a:endParaRPr lang="en-US"/>
        </a:p>
      </dgm:t>
    </dgm:pt>
    <dgm:pt modelId="{08198DFC-195A-467F-92C9-DE100BF23238}" type="sibTrans" cxnId="{D52FDE9D-CE91-40E7-966B-AC14C3D2347D}">
      <dgm:prSet/>
      <dgm:spPr/>
      <dgm:t>
        <a:bodyPr/>
        <a:lstStyle/>
        <a:p>
          <a:endParaRPr lang="en-US"/>
        </a:p>
      </dgm:t>
    </dgm:pt>
    <dgm:pt modelId="{92B227FB-98DA-47AC-BEBD-03283E747A45}">
      <dgm:prSet custT="1"/>
      <dgm:spPr/>
      <dgm:t>
        <a:bodyPr/>
        <a:lstStyle/>
        <a:p>
          <a:r>
            <a:rPr lang="cs-CZ" sz="3200" i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ptos" panose="02110004020202020204"/>
              <a:ea typeface="+mn-ea"/>
              <a:cs typeface="+mn-cs"/>
            </a:rPr>
            <a:t>Pro slepičí </a:t>
          </a:r>
          <a:r>
            <a:rPr lang="cs-CZ" sz="3200" i="1" kern="1200" dirty="0" err="1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ptos" panose="02110004020202020204"/>
              <a:ea typeface="+mn-ea"/>
              <a:cs typeface="+mn-cs"/>
            </a:rPr>
            <a:t>kvoč</a:t>
          </a:r>
          <a:r>
            <a:rPr lang="cs-CZ" sz="3200" i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ptos" panose="02110004020202020204"/>
              <a:ea typeface="+mn-ea"/>
              <a:cs typeface="+mn-cs"/>
            </a:rPr>
            <a:t>.</a:t>
          </a:r>
          <a:endParaRPr lang="en-US" sz="2700" kern="1200" dirty="0"/>
        </a:p>
      </dgm:t>
    </dgm:pt>
    <dgm:pt modelId="{C87DE8DD-460C-4DA4-8FE4-A554C0F2F9DC}" type="parTrans" cxnId="{2E8C6357-C3FD-40C9-8B48-6B0CC7568BD4}">
      <dgm:prSet/>
      <dgm:spPr/>
      <dgm:t>
        <a:bodyPr/>
        <a:lstStyle/>
        <a:p>
          <a:endParaRPr lang="en-US"/>
        </a:p>
      </dgm:t>
    </dgm:pt>
    <dgm:pt modelId="{D4142C95-50C6-4B62-A66B-4857A9E45626}" type="sibTrans" cxnId="{2E8C6357-C3FD-40C9-8B48-6B0CC7568BD4}">
      <dgm:prSet/>
      <dgm:spPr/>
      <dgm:t>
        <a:bodyPr/>
        <a:lstStyle/>
        <a:p>
          <a:endParaRPr lang="en-US"/>
        </a:p>
      </dgm:t>
    </dgm:pt>
    <dgm:pt modelId="{7A0AC325-C322-493F-8918-090A0BF50EF1}">
      <dgm:prSet/>
      <dgm:spPr/>
      <dgm:t>
        <a:bodyPr/>
        <a:lstStyle/>
        <a:p>
          <a:r>
            <a:rPr lang="cs-CZ" i="1" dirty="0"/>
            <a:t>Protože kdo se moc ptá, moc se dozví.</a:t>
          </a:r>
          <a:endParaRPr lang="en-US" dirty="0"/>
        </a:p>
      </dgm:t>
    </dgm:pt>
    <dgm:pt modelId="{9686BCDA-BB5A-4B1A-BAF8-7C448FC0D36B}" type="parTrans" cxnId="{EBD7AB43-AF25-497D-904F-DF0A4E12DF87}">
      <dgm:prSet/>
      <dgm:spPr/>
      <dgm:t>
        <a:bodyPr/>
        <a:lstStyle/>
        <a:p>
          <a:endParaRPr lang="en-US"/>
        </a:p>
      </dgm:t>
    </dgm:pt>
    <dgm:pt modelId="{EA0F6626-A20F-4A97-BF4C-48B784343D2F}" type="sibTrans" cxnId="{EBD7AB43-AF25-497D-904F-DF0A4E12DF87}">
      <dgm:prSet/>
      <dgm:spPr/>
      <dgm:t>
        <a:bodyPr/>
        <a:lstStyle/>
        <a:p>
          <a:endParaRPr lang="en-US"/>
        </a:p>
      </dgm:t>
    </dgm:pt>
    <dgm:pt modelId="{F7088F33-5350-4EC7-980E-75139F50EA4C}" type="pres">
      <dgm:prSet presAssocID="{DCB5A1F9-11D3-47FC-B22E-78E8ADB25E21}" presName="root" presStyleCnt="0">
        <dgm:presLayoutVars>
          <dgm:dir/>
          <dgm:resizeHandles val="exact"/>
        </dgm:presLayoutVars>
      </dgm:prSet>
      <dgm:spPr/>
    </dgm:pt>
    <dgm:pt modelId="{6065494E-DD14-4422-A4B0-9AA174B14EDA}" type="pres">
      <dgm:prSet presAssocID="{9B8D56AF-F2AE-4A20-BA9A-CA99321B59A2}" presName="compNode" presStyleCnt="0"/>
      <dgm:spPr/>
    </dgm:pt>
    <dgm:pt modelId="{9F079B5A-E429-49B4-A866-D946BCC6B19D}" type="pres">
      <dgm:prSet presAssocID="{9B8D56AF-F2AE-4A20-BA9A-CA99321B59A2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řičíst"/>
        </a:ext>
      </dgm:extLst>
    </dgm:pt>
    <dgm:pt modelId="{13A5ECEC-C7E0-4491-A0A6-EE10499F6040}" type="pres">
      <dgm:prSet presAssocID="{9B8D56AF-F2AE-4A20-BA9A-CA99321B59A2}" presName="spaceRect" presStyleCnt="0"/>
      <dgm:spPr/>
    </dgm:pt>
    <dgm:pt modelId="{68D32494-FEFA-43C4-9580-17E8F1389A21}" type="pres">
      <dgm:prSet presAssocID="{9B8D56AF-F2AE-4A20-BA9A-CA99321B59A2}" presName="textRect" presStyleLbl="revTx" presStyleIdx="0" presStyleCnt="4">
        <dgm:presLayoutVars>
          <dgm:chMax val="1"/>
          <dgm:chPref val="1"/>
        </dgm:presLayoutVars>
      </dgm:prSet>
      <dgm:spPr/>
    </dgm:pt>
    <dgm:pt modelId="{EA86A53A-87AC-4ECB-924B-A8D45E4071D6}" type="pres">
      <dgm:prSet presAssocID="{B9FEBA82-78A5-42A4-872F-7771A382837E}" presName="sibTrans" presStyleCnt="0"/>
      <dgm:spPr/>
    </dgm:pt>
    <dgm:pt modelId="{7950DEA9-75DF-4388-8DBE-B68258755777}" type="pres">
      <dgm:prSet presAssocID="{9EF791EB-C421-49CF-8801-F98F8C285FDD}" presName="compNode" presStyleCnt="0"/>
      <dgm:spPr/>
    </dgm:pt>
    <dgm:pt modelId="{D022CF33-7E30-4835-B99B-6EBA3332BA61}" type="pres">
      <dgm:prSet presAssocID="{9EF791EB-C421-49CF-8801-F98F8C285FDD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osed Quotation Mark"/>
        </a:ext>
      </dgm:extLst>
    </dgm:pt>
    <dgm:pt modelId="{84DF92E9-ABC2-4D17-B798-905A4375CF80}" type="pres">
      <dgm:prSet presAssocID="{9EF791EB-C421-49CF-8801-F98F8C285FDD}" presName="spaceRect" presStyleCnt="0"/>
      <dgm:spPr/>
    </dgm:pt>
    <dgm:pt modelId="{E8C9A613-4614-43D5-BD36-2D51167DE650}" type="pres">
      <dgm:prSet presAssocID="{9EF791EB-C421-49CF-8801-F98F8C285FDD}" presName="textRect" presStyleLbl="revTx" presStyleIdx="1" presStyleCnt="4">
        <dgm:presLayoutVars>
          <dgm:chMax val="1"/>
          <dgm:chPref val="1"/>
        </dgm:presLayoutVars>
      </dgm:prSet>
      <dgm:spPr/>
    </dgm:pt>
    <dgm:pt modelId="{0E35C7CC-29CD-442E-AF94-528ED9E39824}" type="pres">
      <dgm:prSet presAssocID="{08198DFC-195A-467F-92C9-DE100BF23238}" presName="sibTrans" presStyleCnt="0"/>
      <dgm:spPr/>
    </dgm:pt>
    <dgm:pt modelId="{57E0129A-9233-497E-A730-6C200BE79AA0}" type="pres">
      <dgm:prSet presAssocID="{92B227FB-98DA-47AC-BEBD-03283E747A45}" presName="compNode" presStyleCnt="0"/>
      <dgm:spPr/>
    </dgm:pt>
    <dgm:pt modelId="{80F0545C-08B3-4509-B359-9F21D787AF44}" type="pres">
      <dgm:prSet presAssocID="{92B227FB-98DA-47AC-BEBD-03283E747A45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Kuřátko"/>
        </a:ext>
      </dgm:extLst>
    </dgm:pt>
    <dgm:pt modelId="{4AB2CFAB-CD54-4EF5-BF6F-54E272F54002}" type="pres">
      <dgm:prSet presAssocID="{92B227FB-98DA-47AC-BEBD-03283E747A45}" presName="spaceRect" presStyleCnt="0"/>
      <dgm:spPr/>
    </dgm:pt>
    <dgm:pt modelId="{EE4BCA1A-7F57-4681-987A-CCB87230BF8F}" type="pres">
      <dgm:prSet presAssocID="{92B227FB-98DA-47AC-BEBD-03283E747A45}" presName="textRect" presStyleLbl="revTx" presStyleIdx="2" presStyleCnt="4">
        <dgm:presLayoutVars>
          <dgm:chMax val="1"/>
          <dgm:chPref val="1"/>
        </dgm:presLayoutVars>
      </dgm:prSet>
      <dgm:spPr/>
    </dgm:pt>
    <dgm:pt modelId="{CAACA08F-9A54-4831-98AA-FFF245747C65}" type="pres">
      <dgm:prSet presAssocID="{D4142C95-50C6-4B62-A66B-4857A9E45626}" presName="sibTrans" presStyleCnt="0"/>
      <dgm:spPr/>
    </dgm:pt>
    <dgm:pt modelId="{EF774FF3-E995-44F4-AB97-677D1A474E23}" type="pres">
      <dgm:prSet presAssocID="{7A0AC325-C322-493F-8918-090A0BF50EF1}" presName="compNode" presStyleCnt="0"/>
      <dgm:spPr/>
    </dgm:pt>
    <dgm:pt modelId="{334B7290-0892-4187-8015-7CE9899D8C08}" type="pres">
      <dgm:prSet presAssocID="{7A0AC325-C322-493F-8918-090A0BF50EF1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ierarchie"/>
        </a:ext>
      </dgm:extLst>
    </dgm:pt>
    <dgm:pt modelId="{959DA348-BB8A-4455-847A-BCFE36489B2C}" type="pres">
      <dgm:prSet presAssocID="{7A0AC325-C322-493F-8918-090A0BF50EF1}" presName="spaceRect" presStyleCnt="0"/>
      <dgm:spPr/>
    </dgm:pt>
    <dgm:pt modelId="{A1A782A3-3022-4A68-AB9B-F2B62A61ADEE}" type="pres">
      <dgm:prSet presAssocID="{7A0AC325-C322-493F-8918-090A0BF50EF1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606F8037-CBCB-4979-BB85-92073C5247AC}" type="presOf" srcId="{DCB5A1F9-11D3-47FC-B22E-78E8ADB25E21}" destId="{F7088F33-5350-4EC7-980E-75139F50EA4C}" srcOrd="0" destOrd="0" presId="urn:microsoft.com/office/officeart/2018/2/layout/IconLabelList"/>
    <dgm:cxn modelId="{EBD7AB43-AF25-497D-904F-DF0A4E12DF87}" srcId="{DCB5A1F9-11D3-47FC-B22E-78E8ADB25E21}" destId="{7A0AC325-C322-493F-8918-090A0BF50EF1}" srcOrd="3" destOrd="0" parTransId="{9686BCDA-BB5A-4B1A-BAF8-7C448FC0D36B}" sibTransId="{EA0F6626-A20F-4A97-BF4C-48B784343D2F}"/>
    <dgm:cxn modelId="{F9DB3B47-5769-44B9-9530-4A3CD635A58F}" type="presOf" srcId="{92B227FB-98DA-47AC-BEBD-03283E747A45}" destId="{EE4BCA1A-7F57-4681-987A-CCB87230BF8F}" srcOrd="0" destOrd="0" presId="urn:microsoft.com/office/officeart/2018/2/layout/IconLabelList"/>
    <dgm:cxn modelId="{409E7F4A-086B-481A-88F9-559D8AFAFCC5}" type="presOf" srcId="{7A0AC325-C322-493F-8918-090A0BF50EF1}" destId="{A1A782A3-3022-4A68-AB9B-F2B62A61ADEE}" srcOrd="0" destOrd="0" presId="urn:microsoft.com/office/officeart/2018/2/layout/IconLabelList"/>
    <dgm:cxn modelId="{2E8C6357-C3FD-40C9-8B48-6B0CC7568BD4}" srcId="{DCB5A1F9-11D3-47FC-B22E-78E8ADB25E21}" destId="{92B227FB-98DA-47AC-BEBD-03283E747A45}" srcOrd="2" destOrd="0" parTransId="{C87DE8DD-460C-4DA4-8FE4-A554C0F2F9DC}" sibTransId="{D4142C95-50C6-4B62-A66B-4857A9E45626}"/>
    <dgm:cxn modelId="{D52FDE9D-CE91-40E7-966B-AC14C3D2347D}" srcId="{DCB5A1F9-11D3-47FC-B22E-78E8ADB25E21}" destId="{9EF791EB-C421-49CF-8801-F98F8C285FDD}" srcOrd="1" destOrd="0" parTransId="{B7A79FD9-B7B7-4510-84E5-30D1242CBDF9}" sibTransId="{08198DFC-195A-467F-92C9-DE100BF23238}"/>
    <dgm:cxn modelId="{0249D6B6-38B2-4077-9C31-84E60944716F}" type="presOf" srcId="{9B8D56AF-F2AE-4A20-BA9A-CA99321B59A2}" destId="{68D32494-FEFA-43C4-9580-17E8F1389A21}" srcOrd="0" destOrd="0" presId="urn:microsoft.com/office/officeart/2018/2/layout/IconLabelList"/>
    <dgm:cxn modelId="{8EEBE9C9-23EC-46C9-94CF-90C1729A8F1C}" srcId="{DCB5A1F9-11D3-47FC-B22E-78E8ADB25E21}" destId="{9B8D56AF-F2AE-4A20-BA9A-CA99321B59A2}" srcOrd="0" destOrd="0" parTransId="{C6F6379E-C10D-4359-BBEB-8C1EB14A0C85}" sibTransId="{B9FEBA82-78A5-42A4-872F-7771A382837E}"/>
    <dgm:cxn modelId="{27204DF9-92F2-44D7-A5A8-BAC2C4837B23}" type="presOf" srcId="{9EF791EB-C421-49CF-8801-F98F8C285FDD}" destId="{E8C9A613-4614-43D5-BD36-2D51167DE650}" srcOrd="0" destOrd="0" presId="urn:microsoft.com/office/officeart/2018/2/layout/IconLabelList"/>
    <dgm:cxn modelId="{DFCE5C23-C75E-4E6C-8D24-74E83EB7210A}" type="presParOf" srcId="{F7088F33-5350-4EC7-980E-75139F50EA4C}" destId="{6065494E-DD14-4422-A4B0-9AA174B14EDA}" srcOrd="0" destOrd="0" presId="urn:microsoft.com/office/officeart/2018/2/layout/IconLabelList"/>
    <dgm:cxn modelId="{15046580-0435-4659-9D67-30A3CB9B9CC6}" type="presParOf" srcId="{6065494E-DD14-4422-A4B0-9AA174B14EDA}" destId="{9F079B5A-E429-49B4-A866-D946BCC6B19D}" srcOrd="0" destOrd="0" presId="urn:microsoft.com/office/officeart/2018/2/layout/IconLabelList"/>
    <dgm:cxn modelId="{F7E6E5BE-6C23-4FF6-9BEE-B6095C51727F}" type="presParOf" srcId="{6065494E-DD14-4422-A4B0-9AA174B14EDA}" destId="{13A5ECEC-C7E0-4491-A0A6-EE10499F6040}" srcOrd="1" destOrd="0" presId="urn:microsoft.com/office/officeart/2018/2/layout/IconLabelList"/>
    <dgm:cxn modelId="{F2D675E9-A41C-414A-870C-E1D2BBE8807C}" type="presParOf" srcId="{6065494E-DD14-4422-A4B0-9AA174B14EDA}" destId="{68D32494-FEFA-43C4-9580-17E8F1389A21}" srcOrd="2" destOrd="0" presId="urn:microsoft.com/office/officeart/2018/2/layout/IconLabelList"/>
    <dgm:cxn modelId="{F488AF31-24B3-452B-BADA-711D6B08B8DA}" type="presParOf" srcId="{F7088F33-5350-4EC7-980E-75139F50EA4C}" destId="{EA86A53A-87AC-4ECB-924B-A8D45E4071D6}" srcOrd="1" destOrd="0" presId="urn:microsoft.com/office/officeart/2018/2/layout/IconLabelList"/>
    <dgm:cxn modelId="{F5CD48F6-1DF6-4F94-A147-EF7DE88C46B7}" type="presParOf" srcId="{F7088F33-5350-4EC7-980E-75139F50EA4C}" destId="{7950DEA9-75DF-4388-8DBE-B68258755777}" srcOrd="2" destOrd="0" presId="urn:microsoft.com/office/officeart/2018/2/layout/IconLabelList"/>
    <dgm:cxn modelId="{8D164FFE-FBB0-4016-9FB4-2F4A693FB408}" type="presParOf" srcId="{7950DEA9-75DF-4388-8DBE-B68258755777}" destId="{D022CF33-7E30-4835-B99B-6EBA3332BA61}" srcOrd="0" destOrd="0" presId="urn:microsoft.com/office/officeart/2018/2/layout/IconLabelList"/>
    <dgm:cxn modelId="{1BA0F04A-BE46-40F9-A713-6010D1C76209}" type="presParOf" srcId="{7950DEA9-75DF-4388-8DBE-B68258755777}" destId="{84DF92E9-ABC2-4D17-B798-905A4375CF80}" srcOrd="1" destOrd="0" presId="urn:microsoft.com/office/officeart/2018/2/layout/IconLabelList"/>
    <dgm:cxn modelId="{0CEE9D85-4B1D-445C-B91B-7033EB610060}" type="presParOf" srcId="{7950DEA9-75DF-4388-8DBE-B68258755777}" destId="{E8C9A613-4614-43D5-BD36-2D51167DE650}" srcOrd="2" destOrd="0" presId="urn:microsoft.com/office/officeart/2018/2/layout/IconLabelList"/>
    <dgm:cxn modelId="{BB2B56C5-0D87-4579-AD1F-C48360E590D0}" type="presParOf" srcId="{F7088F33-5350-4EC7-980E-75139F50EA4C}" destId="{0E35C7CC-29CD-442E-AF94-528ED9E39824}" srcOrd="3" destOrd="0" presId="urn:microsoft.com/office/officeart/2018/2/layout/IconLabelList"/>
    <dgm:cxn modelId="{E1A5C89B-15D3-4134-97BB-15F74283C6AD}" type="presParOf" srcId="{F7088F33-5350-4EC7-980E-75139F50EA4C}" destId="{57E0129A-9233-497E-A730-6C200BE79AA0}" srcOrd="4" destOrd="0" presId="urn:microsoft.com/office/officeart/2018/2/layout/IconLabelList"/>
    <dgm:cxn modelId="{FD978512-F756-411E-B2CA-794BEBF9EF6F}" type="presParOf" srcId="{57E0129A-9233-497E-A730-6C200BE79AA0}" destId="{80F0545C-08B3-4509-B359-9F21D787AF44}" srcOrd="0" destOrd="0" presId="urn:microsoft.com/office/officeart/2018/2/layout/IconLabelList"/>
    <dgm:cxn modelId="{0A4EA9CC-1538-418F-B8C8-D16BB2BC0047}" type="presParOf" srcId="{57E0129A-9233-497E-A730-6C200BE79AA0}" destId="{4AB2CFAB-CD54-4EF5-BF6F-54E272F54002}" srcOrd="1" destOrd="0" presId="urn:microsoft.com/office/officeart/2018/2/layout/IconLabelList"/>
    <dgm:cxn modelId="{B59852C6-D1BA-4A27-ABCA-B6894EADBA79}" type="presParOf" srcId="{57E0129A-9233-497E-A730-6C200BE79AA0}" destId="{EE4BCA1A-7F57-4681-987A-CCB87230BF8F}" srcOrd="2" destOrd="0" presId="urn:microsoft.com/office/officeart/2018/2/layout/IconLabelList"/>
    <dgm:cxn modelId="{C27EB9C1-5746-4073-B40A-921EEAE473D4}" type="presParOf" srcId="{F7088F33-5350-4EC7-980E-75139F50EA4C}" destId="{CAACA08F-9A54-4831-98AA-FFF245747C65}" srcOrd="5" destOrd="0" presId="urn:microsoft.com/office/officeart/2018/2/layout/IconLabelList"/>
    <dgm:cxn modelId="{C08535B2-087D-4341-A61D-749254B88181}" type="presParOf" srcId="{F7088F33-5350-4EC7-980E-75139F50EA4C}" destId="{EF774FF3-E995-44F4-AB97-677D1A474E23}" srcOrd="6" destOrd="0" presId="urn:microsoft.com/office/officeart/2018/2/layout/IconLabelList"/>
    <dgm:cxn modelId="{B3E310B4-64DC-4072-BDD1-8670229E6431}" type="presParOf" srcId="{EF774FF3-E995-44F4-AB97-677D1A474E23}" destId="{334B7290-0892-4187-8015-7CE9899D8C08}" srcOrd="0" destOrd="0" presId="urn:microsoft.com/office/officeart/2018/2/layout/IconLabelList"/>
    <dgm:cxn modelId="{982CD574-DD64-49FA-AE10-BA173ABF2430}" type="presParOf" srcId="{EF774FF3-E995-44F4-AB97-677D1A474E23}" destId="{959DA348-BB8A-4455-847A-BCFE36489B2C}" srcOrd="1" destOrd="0" presId="urn:microsoft.com/office/officeart/2018/2/layout/IconLabelList"/>
    <dgm:cxn modelId="{76E4C61C-433E-4553-8845-D5A63B0EC198}" type="presParOf" srcId="{EF774FF3-E995-44F4-AB97-677D1A474E23}" destId="{A1A782A3-3022-4A68-AB9B-F2B62A61ADEE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9D4A4EA0-93CF-4621-89C4-8E85B85283C2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6F99F13-B624-4B79-B7C5-B8E2F41F1DC5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pl-PL" sz="2800" dirty="0"/>
            <a:t>Kdo se ptá a chválí (se) za proces, </a:t>
          </a:r>
          <a:br>
            <a:rPr lang="pl-PL" sz="2800" dirty="0"/>
          </a:br>
          <a:r>
            <a:rPr lang="pl-PL" sz="2800" dirty="0"/>
            <a:t>ten nikdy </a:t>
          </a:r>
          <a:r>
            <a:rPr lang="pl-PL" sz="2800" b="1" dirty="0"/>
            <a:t>nepřestane růst</a:t>
          </a:r>
          <a:r>
            <a:rPr lang="pl-PL" sz="2800" dirty="0"/>
            <a:t>. </a:t>
          </a:r>
          <a:endParaRPr lang="en-US" sz="2800" dirty="0"/>
        </a:p>
      </dgm:t>
    </dgm:pt>
    <dgm:pt modelId="{3E0ABC83-26BD-40A7-9927-877270A22725}" type="parTrans" cxnId="{3834B794-3DE4-452A-9222-E4AC50A8AD6A}">
      <dgm:prSet/>
      <dgm:spPr/>
      <dgm:t>
        <a:bodyPr/>
        <a:lstStyle/>
        <a:p>
          <a:endParaRPr lang="en-US"/>
        </a:p>
      </dgm:t>
    </dgm:pt>
    <dgm:pt modelId="{5D78EA4F-247E-4AF0-9BF6-F7BDB7ABD6D4}" type="sibTrans" cxnId="{3834B794-3DE4-452A-9222-E4AC50A8AD6A}">
      <dgm:prSet/>
      <dgm:spPr/>
      <dgm:t>
        <a:bodyPr/>
        <a:lstStyle/>
        <a:p>
          <a:endParaRPr lang="en-US"/>
        </a:p>
      </dgm:t>
    </dgm:pt>
    <dgm:pt modelId="{12354C67-8AAD-4AEB-91A8-A079B949657D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pl-PL" sz="2800" dirty="0"/>
            <a:t>A s ním </a:t>
          </a:r>
          <a:r>
            <a:rPr lang="pl-PL" sz="2800" b="1" dirty="0"/>
            <a:t>roste i svět </a:t>
          </a:r>
          <a:r>
            <a:rPr lang="pl-PL" sz="2800" dirty="0"/>
            <a:t>kolem.</a:t>
          </a:r>
          <a:endParaRPr lang="en-US" sz="2800" dirty="0"/>
        </a:p>
      </dgm:t>
    </dgm:pt>
    <dgm:pt modelId="{4BB83E70-12A4-4B10-B845-0242DFFEA8AD}" type="parTrans" cxnId="{8ED6A9D3-A9EB-4F62-A101-7D30E12CD126}">
      <dgm:prSet/>
      <dgm:spPr/>
      <dgm:t>
        <a:bodyPr/>
        <a:lstStyle/>
        <a:p>
          <a:endParaRPr lang="en-US"/>
        </a:p>
      </dgm:t>
    </dgm:pt>
    <dgm:pt modelId="{AACEF9F8-29C6-45D4-9AD3-A48F7E8185B8}" type="sibTrans" cxnId="{8ED6A9D3-A9EB-4F62-A101-7D30E12CD126}">
      <dgm:prSet/>
      <dgm:spPr/>
      <dgm:t>
        <a:bodyPr/>
        <a:lstStyle/>
        <a:p>
          <a:endParaRPr lang="en-US"/>
        </a:p>
      </dgm:t>
    </dgm:pt>
    <dgm:pt modelId="{2824ECF6-0A19-4DB4-89FA-7FAF10625460}" type="pres">
      <dgm:prSet presAssocID="{9D4A4EA0-93CF-4621-89C4-8E85B85283C2}" presName="root" presStyleCnt="0">
        <dgm:presLayoutVars>
          <dgm:dir/>
          <dgm:resizeHandles val="exact"/>
        </dgm:presLayoutVars>
      </dgm:prSet>
      <dgm:spPr/>
    </dgm:pt>
    <dgm:pt modelId="{D805BFF8-D4F9-4C47-BC9D-8F087FD1C903}" type="pres">
      <dgm:prSet presAssocID="{06F99F13-B624-4B79-B7C5-B8E2F41F1DC5}" presName="compNode" presStyleCnt="0"/>
      <dgm:spPr/>
    </dgm:pt>
    <dgm:pt modelId="{72AAA806-2B37-43E1-A435-CBB74BDFD9F3}" type="pres">
      <dgm:prSet presAssocID="{06F99F13-B624-4B79-B7C5-B8E2F41F1DC5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arm scene"/>
        </a:ext>
      </dgm:extLst>
    </dgm:pt>
    <dgm:pt modelId="{AA69216E-73F4-4455-BB3B-28971205B1DC}" type="pres">
      <dgm:prSet presAssocID="{06F99F13-B624-4B79-B7C5-B8E2F41F1DC5}" presName="spaceRect" presStyleCnt="0"/>
      <dgm:spPr/>
    </dgm:pt>
    <dgm:pt modelId="{AEDECC41-39A4-435E-8605-CAC7E759B3DA}" type="pres">
      <dgm:prSet presAssocID="{06F99F13-B624-4B79-B7C5-B8E2F41F1DC5}" presName="textRect" presStyleLbl="revTx" presStyleIdx="0" presStyleCnt="2">
        <dgm:presLayoutVars>
          <dgm:chMax val="1"/>
          <dgm:chPref val="1"/>
        </dgm:presLayoutVars>
      </dgm:prSet>
      <dgm:spPr/>
    </dgm:pt>
    <dgm:pt modelId="{3BF814AD-7585-41D5-9B65-E1583EAD0DF1}" type="pres">
      <dgm:prSet presAssocID="{5D78EA4F-247E-4AF0-9BF6-F7BDB7ABD6D4}" presName="sibTrans" presStyleCnt="0"/>
      <dgm:spPr/>
    </dgm:pt>
    <dgm:pt modelId="{F1DC1BE0-BEA8-400A-89B8-E184BAD9227C}" type="pres">
      <dgm:prSet presAssocID="{12354C67-8AAD-4AEB-91A8-A079B949657D}" presName="compNode" presStyleCnt="0"/>
      <dgm:spPr/>
    </dgm:pt>
    <dgm:pt modelId="{D992F7F0-E7E8-4CF7-99F7-3AD32492FC63}" type="pres">
      <dgm:prSet presAssocID="{12354C67-8AAD-4AEB-91A8-A079B949657D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ostlina"/>
        </a:ext>
      </dgm:extLst>
    </dgm:pt>
    <dgm:pt modelId="{89083080-E885-4344-A883-A2E3D8ACF85A}" type="pres">
      <dgm:prSet presAssocID="{12354C67-8AAD-4AEB-91A8-A079B949657D}" presName="spaceRect" presStyleCnt="0"/>
      <dgm:spPr/>
    </dgm:pt>
    <dgm:pt modelId="{6EF81B0B-C450-4C75-B0AD-5D263944C105}" type="pres">
      <dgm:prSet presAssocID="{12354C67-8AAD-4AEB-91A8-A079B949657D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D9464619-7D84-4E69-AB25-D1E87B5AD390}" type="presOf" srcId="{06F99F13-B624-4B79-B7C5-B8E2F41F1DC5}" destId="{AEDECC41-39A4-435E-8605-CAC7E759B3DA}" srcOrd="0" destOrd="0" presId="urn:microsoft.com/office/officeart/2018/2/layout/IconLabelList"/>
    <dgm:cxn modelId="{3834B794-3DE4-452A-9222-E4AC50A8AD6A}" srcId="{9D4A4EA0-93CF-4621-89C4-8E85B85283C2}" destId="{06F99F13-B624-4B79-B7C5-B8E2F41F1DC5}" srcOrd="0" destOrd="0" parTransId="{3E0ABC83-26BD-40A7-9927-877270A22725}" sibTransId="{5D78EA4F-247E-4AF0-9BF6-F7BDB7ABD6D4}"/>
    <dgm:cxn modelId="{7BACEB9E-D3B8-4C0A-9B50-B25A7247BB3A}" type="presOf" srcId="{9D4A4EA0-93CF-4621-89C4-8E85B85283C2}" destId="{2824ECF6-0A19-4DB4-89FA-7FAF10625460}" srcOrd="0" destOrd="0" presId="urn:microsoft.com/office/officeart/2018/2/layout/IconLabelList"/>
    <dgm:cxn modelId="{2CAF14C2-A3DC-4B2A-A38D-B52329FBA9C3}" type="presOf" srcId="{12354C67-8AAD-4AEB-91A8-A079B949657D}" destId="{6EF81B0B-C450-4C75-B0AD-5D263944C105}" srcOrd="0" destOrd="0" presId="urn:microsoft.com/office/officeart/2018/2/layout/IconLabelList"/>
    <dgm:cxn modelId="{8ED6A9D3-A9EB-4F62-A101-7D30E12CD126}" srcId="{9D4A4EA0-93CF-4621-89C4-8E85B85283C2}" destId="{12354C67-8AAD-4AEB-91A8-A079B949657D}" srcOrd="1" destOrd="0" parTransId="{4BB83E70-12A4-4B10-B845-0242DFFEA8AD}" sibTransId="{AACEF9F8-29C6-45D4-9AD3-A48F7E8185B8}"/>
    <dgm:cxn modelId="{28A666DF-0FAF-445D-9BD7-05988E4ADF6D}" type="presParOf" srcId="{2824ECF6-0A19-4DB4-89FA-7FAF10625460}" destId="{D805BFF8-D4F9-4C47-BC9D-8F087FD1C903}" srcOrd="0" destOrd="0" presId="urn:microsoft.com/office/officeart/2018/2/layout/IconLabelList"/>
    <dgm:cxn modelId="{5A549649-CE06-4614-9BCD-FD49AF137708}" type="presParOf" srcId="{D805BFF8-D4F9-4C47-BC9D-8F087FD1C903}" destId="{72AAA806-2B37-43E1-A435-CBB74BDFD9F3}" srcOrd="0" destOrd="0" presId="urn:microsoft.com/office/officeart/2018/2/layout/IconLabelList"/>
    <dgm:cxn modelId="{FE3AFAED-A7A4-4500-93F6-189C33F2C068}" type="presParOf" srcId="{D805BFF8-D4F9-4C47-BC9D-8F087FD1C903}" destId="{AA69216E-73F4-4455-BB3B-28971205B1DC}" srcOrd="1" destOrd="0" presId="urn:microsoft.com/office/officeart/2018/2/layout/IconLabelList"/>
    <dgm:cxn modelId="{D0ECFA00-80E4-4FE1-99F6-52E508B6263D}" type="presParOf" srcId="{D805BFF8-D4F9-4C47-BC9D-8F087FD1C903}" destId="{AEDECC41-39A4-435E-8605-CAC7E759B3DA}" srcOrd="2" destOrd="0" presId="urn:microsoft.com/office/officeart/2018/2/layout/IconLabelList"/>
    <dgm:cxn modelId="{94AF435D-C69F-4D68-A8E9-6FF8D99C39BD}" type="presParOf" srcId="{2824ECF6-0A19-4DB4-89FA-7FAF10625460}" destId="{3BF814AD-7585-41D5-9B65-E1583EAD0DF1}" srcOrd="1" destOrd="0" presId="urn:microsoft.com/office/officeart/2018/2/layout/IconLabelList"/>
    <dgm:cxn modelId="{CB8B291B-4326-43A7-BF7D-8173A5555E71}" type="presParOf" srcId="{2824ECF6-0A19-4DB4-89FA-7FAF10625460}" destId="{F1DC1BE0-BEA8-400A-89B8-E184BAD9227C}" srcOrd="2" destOrd="0" presId="urn:microsoft.com/office/officeart/2018/2/layout/IconLabelList"/>
    <dgm:cxn modelId="{57BB8CC2-BF86-4D02-9D70-064768AA6C9C}" type="presParOf" srcId="{F1DC1BE0-BEA8-400A-89B8-E184BAD9227C}" destId="{D992F7F0-E7E8-4CF7-99F7-3AD32492FC63}" srcOrd="0" destOrd="0" presId="urn:microsoft.com/office/officeart/2018/2/layout/IconLabelList"/>
    <dgm:cxn modelId="{80016E3F-087A-47E2-8C95-640AAE93B7F3}" type="presParOf" srcId="{F1DC1BE0-BEA8-400A-89B8-E184BAD9227C}" destId="{89083080-E885-4344-A883-A2E3D8ACF85A}" srcOrd="1" destOrd="0" presId="urn:microsoft.com/office/officeart/2018/2/layout/IconLabelList"/>
    <dgm:cxn modelId="{958B2973-BD6A-429C-B7BD-A3672A322CEA}" type="presParOf" srcId="{F1DC1BE0-BEA8-400A-89B8-E184BAD9227C}" destId="{6EF81B0B-C450-4C75-B0AD-5D263944C105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AD4C4E91-8450-4CF1-862F-E36F3EFF1731}" type="doc">
      <dgm:prSet loTypeId="urn:microsoft.com/office/officeart/2005/8/layout/process4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E0F04F58-5766-41FF-B00B-29CBB68D2467}">
      <dgm:prSet/>
      <dgm:spPr/>
      <dgm:t>
        <a:bodyPr/>
        <a:lstStyle/>
        <a:p>
          <a:r>
            <a:rPr lang="cs-CZ" dirty="0"/>
            <a:t>Výzkumy ukazují (</a:t>
          </a:r>
          <a:r>
            <a:rPr lang="cs-CZ" dirty="0" err="1"/>
            <a:t>Galvin</a:t>
          </a:r>
          <a:r>
            <a:rPr lang="cs-CZ" dirty="0"/>
            <a:t> et al. , 2010):</a:t>
          </a:r>
          <a:endParaRPr lang="en-US" dirty="0"/>
        </a:p>
      </dgm:t>
    </dgm:pt>
    <dgm:pt modelId="{2312C780-EBE7-42DB-9AAE-9007F6FE2C94}" type="parTrans" cxnId="{D092163C-810B-46CF-A5FB-F746868A1D2D}">
      <dgm:prSet/>
      <dgm:spPr/>
      <dgm:t>
        <a:bodyPr/>
        <a:lstStyle/>
        <a:p>
          <a:endParaRPr lang="en-US"/>
        </a:p>
      </dgm:t>
    </dgm:pt>
    <dgm:pt modelId="{E25DC179-7115-4162-99EA-4EA547040143}" type="sibTrans" cxnId="{D092163C-810B-46CF-A5FB-F746868A1D2D}">
      <dgm:prSet/>
      <dgm:spPr/>
      <dgm:t>
        <a:bodyPr/>
        <a:lstStyle/>
        <a:p>
          <a:endParaRPr lang="en-US"/>
        </a:p>
      </dgm:t>
    </dgm:pt>
    <dgm:pt modelId="{FB28D03D-BABC-4964-BFE4-B326BFAD60A6}">
      <dgm:prSet/>
      <dgm:spPr/>
      <dgm:t>
        <a:bodyPr/>
        <a:lstStyle/>
        <a:p>
          <a:r>
            <a:rPr lang="cs-CZ" dirty="0"/>
            <a:t>vysoká míra „</a:t>
          </a:r>
          <a:r>
            <a:rPr lang="cs-CZ" dirty="0" err="1"/>
            <a:t>visionary</a:t>
          </a:r>
          <a:r>
            <a:rPr lang="cs-CZ" dirty="0"/>
            <a:t> </a:t>
          </a:r>
          <a:r>
            <a:rPr lang="cs-CZ" dirty="0" err="1"/>
            <a:t>boldness</a:t>
          </a:r>
          <a:r>
            <a:rPr lang="cs-CZ" dirty="0"/>
            <a:t>“ (odvaha, síla vize) </a:t>
          </a:r>
        </a:p>
        <a:p>
          <a:r>
            <a:rPr lang="cs-CZ" dirty="0"/>
            <a:t>koresponduje s „</a:t>
          </a:r>
          <a:r>
            <a:rPr lang="cs-CZ" dirty="0" err="1"/>
            <a:t>temnýmimi</a:t>
          </a:r>
          <a:r>
            <a:rPr lang="cs-CZ" dirty="0"/>
            <a:t> rysy“ narcismus, psychopatie</a:t>
          </a:r>
          <a:endParaRPr lang="en-US" dirty="0"/>
        </a:p>
      </dgm:t>
    </dgm:pt>
    <dgm:pt modelId="{A3BBFE51-D124-4E43-93D6-57B8750E7A43}" type="parTrans" cxnId="{718E0A0E-9F75-41B3-A8DE-F6D2C8929093}">
      <dgm:prSet/>
      <dgm:spPr/>
      <dgm:t>
        <a:bodyPr/>
        <a:lstStyle/>
        <a:p>
          <a:endParaRPr lang="en-US"/>
        </a:p>
      </dgm:t>
    </dgm:pt>
    <dgm:pt modelId="{AF5E100C-5B53-4C18-AAFE-EF9166780680}" type="sibTrans" cxnId="{718E0A0E-9F75-41B3-A8DE-F6D2C8929093}">
      <dgm:prSet/>
      <dgm:spPr/>
      <dgm:t>
        <a:bodyPr/>
        <a:lstStyle/>
        <a:p>
          <a:endParaRPr lang="en-US"/>
        </a:p>
      </dgm:t>
    </dgm:pt>
    <dgm:pt modelId="{FE53B8A3-AB59-47F7-9943-4E4E29D7A78B}" type="pres">
      <dgm:prSet presAssocID="{AD4C4E91-8450-4CF1-862F-E36F3EFF1731}" presName="Name0" presStyleCnt="0">
        <dgm:presLayoutVars>
          <dgm:dir/>
          <dgm:animLvl val="lvl"/>
          <dgm:resizeHandles val="exact"/>
        </dgm:presLayoutVars>
      </dgm:prSet>
      <dgm:spPr/>
    </dgm:pt>
    <dgm:pt modelId="{BC2306A5-D14C-412D-B795-7FADDD73D150}" type="pres">
      <dgm:prSet presAssocID="{FB28D03D-BABC-4964-BFE4-B326BFAD60A6}" presName="boxAndChildren" presStyleCnt="0"/>
      <dgm:spPr/>
    </dgm:pt>
    <dgm:pt modelId="{2C3EE8D4-26D6-4871-B7A9-3AB699739262}" type="pres">
      <dgm:prSet presAssocID="{FB28D03D-BABC-4964-BFE4-B326BFAD60A6}" presName="parentTextBox" presStyleLbl="node1" presStyleIdx="0" presStyleCnt="2"/>
      <dgm:spPr/>
    </dgm:pt>
    <dgm:pt modelId="{BA6AEA34-EE9F-4F8F-80D5-3E0DF6CA1F91}" type="pres">
      <dgm:prSet presAssocID="{E25DC179-7115-4162-99EA-4EA547040143}" presName="sp" presStyleCnt="0"/>
      <dgm:spPr/>
    </dgm:pt>
    <dgm:pt modelId="{656A80EC-340D-457A-BFC2-038EF3CAF771}" type="pres">
      <dgm:prSet presAssocID="{E0F04F58-5766-41FF-B00B-29CBB68D2467}" presName="arrowAndChildren" presStyleCnt="0"/>
      <dgm:spPr/>
    </dgm:pt>
    <dgm:pt modelId="{3DD6CEA5-E9B5-4B88-B602-BB971B96E34A}" type="pres">
      <dgm:prSet presAssocID="{E0F04F58-5766-41FF-B00B-29CBB68D2467}" presName="parentTextArrow" presStyleLbl="node1" presStyleIdx="1" presStyleCnt="2"/>
      <dgm:spPr/>
    </dgm:pt>
  </dgm:ptLst>
  <dgm:cxnLst>
    <dgm:cxn modelId="{718E0A0E-9F75-41B3-A8DE-F6D2C8929093}" srcId="{AD4C4E91-8450-4CF1-862F-E36F3EFF1731}" destId="{FB28D03D-BABC-4964-BFE4-B326BFAD60A6}" srcOrd="1" destOrd="0" parTransId="{A3BBFE51-D124-4E43-93D6-57B8750E7A43}" sibTransId="{AF5E100C-5B53-4C18-AAFE-EF9166780680}"/>
    <dgm:cxn modelId="{086E9D1E-B9C6-43DE-A66C-7ACBF3635413}" type="presOf" srcId="{AD4C4E91-8450-4CF1-862F-E36F3EFF1731}" destId="{FE53B8A3-AB59-47F7-9943-4E4E29D7A78B}" srcOrd="0" destOrd="0" presId="urn:microsoft.com/office/officeart/2005/8/layout/process4"/>
    <dgm:cxn modelId="{D092163C-810B-46CF-A5FB-F746868A1D2D}" srcId="{AD4C4E91-8450-4CF1-862F-E36F3EFF1731}" destId="{E0F04F58-5766-41FF-B00B-29CBB68D2467}" srcOrd="0" destOrd="0" parTransId="{2312C780-EBE7-42DB-9AAE-9007F6FE2C94}" sibTransId="{E25DC179-7115-4162-99EA-4EA547040143}"/>
    <dgm:cxn modelId="{1BF3848E-DB89-4089-989A-145FFDF087F4}" type="presOf" srcId="{FB28D03D-BABC-4964-BFE4-B326BFAD60A6}" destId="{2C3EE8D4-26D6-4871-B7A9-3AB699739262}" srcOrd="0" destOrd="0" presId="urn:microsoft.com/office/officeart/2005/8/layout/process4"/>
    <dgm:cxn modelId="{721AB7AE-A550-4AD0-9E57-48D57BC68A28}" type="presOf" srcId="{E0F04F58-5766-41FF-B00B-29CBB68D2467}" destId="{3DD6CEA5-E9B5-4B88-B602-BB971B96E34A}" srcOrd="0" destOrd="0" presId="urn:microsoft.com/office/officeart/2005/8/layout/process4"/>
    <dgm:cxn modelId="{4E894B26-0196-4538-9B84-54C8800BE7C2}" type="presParOf" srcId="{FE53B8A3-AB59-47F7-9943-4E4E29D7A78B}" destId="{BC2306A5-D14C-412D-B795-7FADDD73D150}" srcOrd="0" destOrd="0" presId="urn:microsoft.com/office/officeart/2005/8/layout/process4"/>
    <dgm:cxn modelId="{861CB748-509B-4D94-BAFB-D5E424A1F9F0}" type="presParOf" srcId="{BC2306A5-D14C-412D-B795-7FADDD73D150}" destId="{2C3EE8D4-26D6-4871-B7A9-3AB699739262}" srcOrd="0" destOrd="0" presId="urn:microsoft.com/office/officeart/2005/8/layout/process4"/>
    <dgm:cxn modelId="{B35106A8-1611-4117-8F3A-333A916879A3}" type="presParOf" srcId="{FE53B8A3-AB59-47F7-9943-4E4E29D7A78B}" destId="{BA6AEA34-EE9F-4F8F-80D5-3E0DF6CA1F91}" srcOrd="1" destOrd="0" presId="urn:microsoft.com/office/officeart/2005/8/layout/process4"/>
    <dgm:cxn modelId="{67306A1E-D1CB-4BA5-A45F-AF2C9A4F3B58}" type="presParOf" srcId="{FE53B8A3-AB59-47F7-9943-4E4E29D7A78B}" destId="{656A80EC-340D-457A-BFC2-038EF3CAF771}" srcOrd="2" destOrd="0" presId="urn:microsoft.com/office/officeart/2005/8/layout/process4"/>
    <dgm:cxn modelId="{C25A7243-5196-45EA-877A-1B0819013004}" type="presParOf" srcId="{656A80EC-340D-457A-BFC2-038EF3CAF771}" destId="{3DD6CEA5-E9B5-4B88-B602-BB971B96E34A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751AF341-A75A-48B0-AD41-D15ECF15C336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E8A6B396-5E60-404D-A707-E49A7D9E9EDA}">
      <dgm:prSet/>
      <dgm:spPr/>
      <dgm:t>
        <a:bodyPr/>
        <a:lstStyle/>
        <a:p>
          <a:r>
            <a:rPr lang="cs-CZ"/>
            <a:t>Má silnou vizi: „Chci vytvořit věc, která bude dostupná všem.“</a:t>
          </a:r>
          <a:endParaRPr lang="en-US"/>
        </a:p>
      </dgm:t>
    </dgm:pt>
    <dgm:pt modelId="{C4A4E0E7-AF50-4BF9-8FB0-8FB8A4903318}" type="parTrans" cxnId="{6C049C33-3E24-458F-8A73-8CDB83292843}">
      <dgm:prSet/>
      <dgm:spPr/>
      <dgm:t>
        <a:bodyPr/>
        <a:lstStyle/>
        <a:p>
          <a:endParaRPr lang="en-US"/>
        </a:p>
      </dgm:t>
    </dgm:pt>
    <dgm:pt modelId="{91AB8F37-8DF5-475D-83DC-02F70C1B3E97}" type="sibTrans" cxnId="{6C049C33-3E24-458F-8A73-8CDB83292843}">
      <dgm:prSet/>
      <dgm:spPr/>
      <dgm:t>
        <a:bodyPr/>
        <a:lstStyle/>
        <a:p>
          <a:endParaRPr lang="en-US"/>
        </a:p>
      </dgm:t>
    </dgm:pt>
    <dgm:pt modelId="{D5480840-8D89-496C-B5CC-B48B9B6C6825}">
      <dgm:prSet/>
      <dgm:spPr/>
      <dgm:t>
        <a:bodyPr/>
        <a:lstStyle/>
        <a:p>
          <a:r>
            <a:rPr lang="cs-CZ"/>
            <a:t>Tlačí na výkon, bývá náročný, ale své lidi vede k růstu a kariérním příležitostem.</a:t>
          </a:r>
          <a:endParaRPr lang="en-US"/>
        </a:p>
      </dgm:t>
    </dgm:pt>
    <dgm:pt modelId="{4130A708-EAF8-47CA-A310-FFA53F3EDF35}" type="parTrans" cxnId="{73237AE9-3DA9-4C5A-A871-7D961D1A1039}">
      <dgm:prSet/>
      <dgm:spPr/>
      <dgm:t>
        <a:bodyPr/>
        <a:lstStyle/>
        <a:p>
          <a:endParaRPr lang="en-US"/>
        </a:p>
      </dgm:t>
    </dgm:pt>
    <dgm:pt modelId="{99AAE274-AA3A-4D49-A162-6870C2D66B1C}" type="sibTrans" cxnId="{73237AE9-3DA9-4C5A-A871-7D961D1A1039}">
      <dgm:prSet/>
      <dgm:spPr/>
      <dgm:t>
        <a:bodyPr/>
        <a:lstStyle/>
        <a:p>
          <a:endParaRPr lang="en-US"/>
        </a:p>
      </dgm:t>
    </dgm:pt>
    <dgm:pt modelId="{C3573F71-DA8C-4931-A237-6275CE83C0B0}">
      <dgm:prSet/>
      <dgm:spPr/>
      <dgm:t>
        <a:bodyPr/>
        <a:lstStyle/>
        <a:p>
          <a:r>
            <a:rPr lang="cs-CZ"/>
            <a:t>Ve strategii upravuje směr podle dat.</a:t>
          </a:r>
          <a:endParaRPr lang="en-US"/>
        </a:p>
      </dgm:t>
    </dgm:pt>
    <dgm:pt modelId="{E2B724B9-C189-4211-8342-4CFC276A6A17}" type="parTrans" cxnId="{6B64FD17-19E2-4355-92E3-A49A0FD8CE95}">
      <dgm:prSet/>
      <dgm:spPr/>
      <dgm:t>
        <a:bodyPr/>
        <a:lstStyle/>
        <a:p>
          <a:endParaRPr lang="en-US"/>
        </a:p>
      </dgm:t>
    </dgm:pt>
    <dgm:pt modelId="{DF07D689-07CC-4ED6-9B72-148335820E41}" type="sibTrans" cxnId="{6B64FD17-19E2-4355-92E3-A49A0FD8CE95}">
      <dgm:prSet/>
      <dgm:spPr/>
      <dgm:t>
        <a:bodyPr/>
        <a:lstStyle/>
        <a:p>
          <a:endParaRPr lang="en-US"/>
        </a:p>
      </dgm:t>
    </dgm:pt>
    <dgm:pt modelId="{11652069-3C2E-4F45-99E2-BD8D8C10E1CD}">
      <dgm:prSet/>
      <dgm:spPr/>
      <dgm:t>
        <a:bodyPr/>
        <a:lstStyle/>
        <a:p>
          <a:r>
            <a:rPr lang="cs-CZ"/>
            <a:t>Když udělá chybu, přizná ji.</a:t>
          </a:r>
          <a:endParaRPr lang="en-US"/>
        </a:p>
      </dgm:t>
    </dgm:pt>
    <dgm:pt modelId="{5CCA1D7E-9D10-40B2-8D57-40A849A24228}" type="parTrans" cxnId="{51D344A4-D686-440A-B941-7B98D68ADE5F}">
      <dgm:prSet/>
      <dgm:spPr/>
      <dgm:t>
        <a:bodyPr/>
        <a:lstStyle/>
        <a:p>
          <a:endParaRPr lang="en-US"/>
        </a:p>
      </dgm:t>
    </dgm:pt>
    <dgm:pt modelId="{2B3AAD40-B3D2-46E1-B8AC-136212FABD13}" type="sibTrans" cxnId="{51D344A4-D686-440A-B941-7B98D68ADE5F}">
      <dgm:prSet/>
      <dgm:spPr/>
      <dgm:t>
        <a:bodyPr/>
        <a:lstStyle/>
        <a:p>
          <a:endParaRPr lang="en-US"/>
        </a:p>
      </dgm:t>
    </dgm:pt>
    <dgm:pt modelId="{28BDDCE8-32C2-4ED1-B3F9-E27A33372DF1}">
      <dgm:prSet/>
      <dgm:spPr/>
      <dgm:t>
        <a:bodyPr/>
        <a:lstStyle/>
        <a:p>
          <a:r>
            <a:rPr lang="cs-CZ"/>
            <a:t>O konkurenční firmě říká: „Mají dobré nápady, inspirují mě.“</a:t>
          </a:r>
          <a:endParaRPr lang="en-US"/>
        </a:p>
      </dgm:t>
    </dgm:pt>
    <dgm:pt modelId="{C2BC55CE-EDF2-4C08-B2F5-CEC343720495}" type="parTrans" cxnId="{0CAEDCA9-90B5-43C6-82BE-668A2DD8EF5B}">
      <dgm:prSet/>
      <dgm:spPr/>
      <dgm:t>
        <a:bodyPr/>
        <a:lstStyle/>
        <a:p>
          <a:endParaRPr lang="en-US"/>
        </a:p>
      </dgm:t>
    </dgm:pt>
    <dgm:pt modelId="{4C3D3A6B-0A42-406F-881C-DFDB846C6529}" type="sibTrans" cxnId="{0CAEDCA9-90B5-43C6-82BE-668A2DD8EF5B}">
      <dgm:prSet/>
      <dgm:spPr/>
      <dgm:t>
        <a:bodyPr/>
        <a:lstStyle/>
        <a:p>
          <a:endParaRPr lang="en-US"/>
        </a:p>
      </dgm:t>
    </dgm:pt>
    <dgm:pt modelId="{633EEB7E-C8D3-4BCA-B0CF-7E3D95985CAD}" type="pres">
      <dgm:prSet presAssocID="{751AF341-A75A-48B0-AD41-D15ECF15C336}" presName="linear" presStyleCnt="0">
        <dgm:presLayoutVars>
          <dgm:animLvl val="lvl"/>
          <dgm:resizeHandles val="exact"/>
        </dgm:presLayoutVars>
      </dgm:prSet>
      <dgm:spPr/>
    </dgm:pt>
    <dgm:pt modelId="{56927AFF-1E6F-42AC-9E4A-F59977301FC3}" type="pres">
      <dgm:prSet presAssocID="{E8A6B396-5E60-404D-A707-E49A7D9E9EDA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ABC11AE8-BF39-43FC-9554-3464C1C88770}" type="pres">
      <dgm:prSet presAssocID="{91AB8F37-8DF5-475D-83DC-02F70C1B3E97}" presName="spacer" presStyleCnt="0"/>
      <dgm:spPr/>
    </dgm:pt>
    <dgm:pt modelId="{8D5F912F-44C1-4060-8AB9-3F2D25C84943}" type="pres">
      <dgm:prSet presAssocID="{D5480840-8D89-496C-B5CC-B48B9B6C6825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1CF08C23-85D4-44D4-B15D-B947CD25A66F}" type="pres">
      <dgm:prSet presAssocID="{99AAE274-AA3A-4D49-A162-6870C2D66B1C}" presName="spacer" presStyleCnt="0"/>
      <dgm:spPr/>
    </dgm:pt>
    <dgm:pt modelId="{D4D48C65-453A-459B-B658-555D32D09D59}" type="pres">
      <dgm:prSet presAssocID="{C3573F71-DA8C-4931-A237-6275CE83C0B0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9D506D9B-397A-44E4-9A9B-67A159E1700C}" type="pres">
      <dgm:prSet presAssocID="{DF07D689-07CC-4ED6-9B72-148335820E41}" presName="spacer" presStyleCnt="0"/>
      <dgm:spPr/>
    </dgm:pt>
    <dgm:pt modelId="{63EE5248-4557-4A81-A4C5-09A78E98D566}" type="pres">
      <dgm:prSet presAssocID="{11652069-3C2E-4F45-99E2-BD8D8C10E1CD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1E4BDDD7-7CD4-4D45-9B6A-71456877E558}" type="pres">
      <dgm:prSet presAssocID="{2B3AAD40-B3D2-46E1-B8AC-136212FABD13}" presName="spacer" presStyleCnt="0"/>
      <dgm:spPr/>
    </dgm:pt>
    <dgm:pt modelId="{8BA3C14B-D93F-4F4F-93F2-3A973470661D}" type="pres">
      <dgm:prSet presAssocID="{28BDDCE8-32C2-4ED1-B3F9-E27A33372DF1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B8A97B02-4AE8-48A2-B41D-B97798661B4A}" type="presOf" srcId="{751AF341-A75A-48B0-AD41-D15ECF15C336}" destId="{633EEB7E-C8D3-4BCA-B0CF-7E3D95985CAD}" srcOrd="0" destOrd="0" presId="urn:microsoft.com/office/officeart/2005/8/layout/vList2"/>
    <dgm:cxn modelId="{6B64FD17-19E2-4355-92E3-A49A0FD8CE95}" srcId="{751AF341-A75A-48B0-AD41-D15ECF15C336}" destId="{C3573F71-DA8C-4931-A237-6275CE83C0B0}" srcOrd="2" destOrd="0" parTransId="{E2B724B9-C189-4211-8342-4CFC276A6A17}" sibTransId="{DF07D689-07CC-4ED6-9B72-148335820E41}"/>
    <dgm:cxn modelId="{6C049C33-3E24-458F-8A73-8CDB83292843}" srcId="{751AF341-A75A-48B0-AD41-D15ECF15C336}" destId="{E8A6B396-5E60-404D-A707-E49A7D9E9EDA}" srcOrd="0" destOrd="0" parTransId="{C4A4E0E7-AF50-4BF9-8FB0-8FB8A4903318}" sibTransId="{91AB8F37-8DF5-475D-83DC-02F70C1B3E97}"/>
    <dgm:cxn modelId="{9C18CA41-FA03-4D04-8C7F-94C6E715F9D4}" type="presOf" srcId="{C3573F71-DA8C-4931-A237-6275CE83C0B0}" destId="{D4D48C65-453A-459B-B658-555D32D09D59}" srcOrd="0" destOrd="0" presId="urn:microsoft.com/office/officeart/2005/8/layout/vList2"/>
    <dgm:cxn modelId="{BCA03B69-9F57-4589-A3CC-A1AE1FAC61D3}" type="presOf" srcId="{E8A6B396-5E60-404D-A707-E49A7D9E9EDA}" destId="{56927AFF-1E6F-42AC-9E4A-F59977301FC3}" srcOrd="0" destOrd="0" presId="urn:microsoft.com/office/officeart/2005/8/layout/vList2"/>
    <dgm:cxn modelId="{497B2D6A-3CD6-4AB2-8E51-891E82348B3E}" type="presOf" srcId="{28BDDCE8-32C2-4ED1-B3F9-E27A33372DF1}" destId="{8BA3C14B-D93F-4F4F-93F2-3A973470661D}" srcOrd="0" destOrd="0" presId="urn:microsoft.com/office/officeart/2005/8/layout/vList2"/>
    <dgm:cxn modelId="{5D9D7E6B-1657-40D1-82B4-17A336A21F6A}" type="presOf" srcId="{11652069-3C2E-4F45-99E2-BD8D8C10E1CD}" destId="{63EE5248-4557-4A81-A4C5-09A78E98D566}" srcOrd="0" destOrd="0" presId="urn:microsoft.com/office/officeart/2005/8/layout/vList2"/>
    <dgm:cxn modelId="{CFE7739F-304E-4267-8236-409BE97CE5CB}" type="presOf" srcId="{D5480840-8D89-496C-B5CC-B48B9B6C6825}" destId="{8D5F912F-44C1-4060-8AB9-3F2D25C84943}" srcOrd="0" destOrd="0" presId="urn:microsoft.com/office/officeart/2005/8/layout/vList2"/>
    <dgm:cxn modelId="{51D344A4-D686-440A-B941-7B98D68ADE5F}" srcId="{751AF341-A75A-48B0-AD41-D15ECF15C336}" destId="{11652069-3C2E-4F45-99E2-BD8D8C10E1CD}" srcOrd="3" destOrd="0" parTransId="{5CCA1D7E-9D10-40B2-8D57-40A849A24228}" sibTransId="{2B3AAD40-B3D2-46E1-B8AC-136212FABD13}"/>
    <dgm:cxn modelId="{0CAEDCA9-90B5-43C6-82BE-668A2DD8EF5B}" srcId="{751AF341-A75A-48B0-AD41-D15ECF15C336}" destId="{28BDDCE8-32C2-4ED1-B3F9-E27A33372DF1}" srcOrd="4" destOrd="0" parTransId="{C2BC55CE-EDF2-4C08-B2F5-CEC343720495}" sibTransId="{4C3D3A6B-0A42-406F-881C-DFDB846C6529}"/>
    <dgm:cxn modelId="{73237AE9-3DA9-4C5A-A871-7D961D1A1039}" srcId="{751AF341-A75A-48B0-AD41-D15ECF15C336}" destId="{D5480840-8D89-496C-B5CC-B48B9B6C6825}" srcOrd="1" destOrd="0" parTransId="{4130A708-EAF8-47CA-A310-FFA53F3EDF35}" sibTransId="{99AAE274-AA3A-4D49-A162-6870C2D66B1C}"/>
    <dgm:cxn modelId="{09A25993-FC64-404E-9749-2664D4429174}" type="presParOf" srcId="{633EEB7E-C8D3-4BCA-B0CF-7E3D95985CAD}" destId="{56927AFF-1E6F-42AC-9E4A-F59977301FC3}" srcOrd="0" destOrd="0" presId="urn:microsoft.com/office/officeart/2005/8/layout/vList2"/>
    <dgm:cxn modelId="{A4CF4C5E-8997-4235-8F15-80C4BA4B4BDD}" type="presParOf" srcId="{633EEB7E-C8D3-4BCA-B0CF-7E3D95985CAD}" destId="{ABC11AE8-BF39-43FC-9554-3464C1C88770}" srcOrd="1" destOrd="0" presId="urn:microsoft.com/office/officeart/2005/8/layout/vList2"/>
    <dgm:cxn modelId="{0E3CA151-622B-4D8D-8467-486DAA8EFCBC}" type="presParOf" srcId="{633EEB7E-C8D3-4BCA-B0CF-7E3D95985CAD}" destId="{8D5F912F-44C1-4060-8AB9-3F2D25C84943}" srcOrd="2" destOrd="0" presId="urn:microsoft.com/office/officeart/2005/8/layout/vList2"/>
    <dgm:cxn modelId="{2C0CAAA9-414F-4014-95FA-FC6FB23C6ECA}" type="presParOf" srcId="{633EEB7E-C8D3-4BCA-B0CF-7E3D95985CAD}" destId="{1CF08C23-85D4-44D4-B15D-B947CD25A66F}" srcOrd="3" destOrd="0" presId="urn:microsoft.com/office/officeart/2005/8/layout/vList2"/>
    <dgm:cxn modelId="{D1E35537-EE4C-43F4-BB5B-F9590688BBA2}" type="presParOf" srcId="{633EEB7E-C8D3-4BCA-B0CF-7E3D95985CAD}" destId="{D4D48C65-453A-459B-B658-555D32D09D59}" srcOrd="4" destOrd="0" presId="urn:microsoft.com/office/officeart/2005/8/layout/vList2"/>
    <dgm:cxn modelId="{1CFA15CA-49A7-4F81-A4EB-1B893D5926C0}" type="presParOf" srcId="{633EEB7E-C8D3-4BCA-B0CF-7E3D95985CAD}" destId="{9D506D9B-397A-44E4-9A9B-67A159E1700C}" srcOrd="5" destOrd="0" presId="urn:microsoft.com/office/officeart/2005/8/layout/vList2"/>
    <dgm:cxn modelId="{DBF8C05B-C3F8-466D-8CEB-0F8D4875988E}" type="presParOf" srcId="{633EEB7E-C8D3-4BCA-B0CF-7E3D95985CAD}" destId="{63EE5248-4557-4A81-A4C5-09A78E98D566}" srcOrd="6" destOrd="0" presId="urn:microsoft.com/office/officeart/2005/8/layout/vList2"/>
    <dgm:cxn modelId="{643964C1-AEF1-4953-9EAE-C1A0960D4C1E}" type="presParOf" srcId="{633EEB7E-C8D3-4BCA-B0CF-7E3D95985CAD}" destId="{1E4BDDD7-7CD4-4D45-9B6A-71456877E558}" srcOrd="7" destOrd="0" presId="urn:microsoft.com/office/officeart/2005/8/layout/vList2"/>
    <dgm:cxn modelId="{7686EF6C-DB96-4994-81B6-52B65BBD03C1}" type="presParOf" srcId="{633EEB7E-C8D3-4BCA-B0CF-7E3D95985CAD}" destId="{8BA3C14B-D93F-4F4F-93F2-3A973470661D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6C52225F-A261-46C1-A0BA-A85A9B462DC4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E28EC8CB-6F65-4EE5-8A9F-B5B751A31229}">
      <dgm:prSet/>
      <dgm:spPr/>
      <dgm:t>
        <a:bodyPr/>
        <a:lstStyle/>
        <a:p>
          <a:r>
            <a:rPr lang="cs-CZ"/>
            <a:t>Tvrdí, že „jen on má řešení“.</a:t>
          </a:r>
          <a:endParaRPr lang="en-US"/>
        </a:p>
      </dgm:t>
    </dgm:pt>
    <dgm:pt modelId="{EF2AC387-7331-44F0-B482-EE1851458F1E}" type="parTrans" cxnId="{A7F6F8A7-2B7D-4992-8232-FE2643FC12BF}">
      <dgm:prSet/>
      <dgm:spPr/>
      <dgm:t>
        <a:bodyPr/>
        <a:lstStyle/>
        <a:p>
          <a:endParaRPr lang="en-US"/>
        </a:p>
      </dgm:t>
    </dgm:pt>
    <dgm:pt modelId="{B610B487-9A96-4372-B082-356CE725937E}" type="sibTrans" cxnId="{A7F6F8A7-2B7D-4992-8232-FE2643FC12BF}">
      <dgm:prSet/>
      <dgm:spPr/>
      <dgm:t>
        <a:bodyPr/>
        <a:lstStyle/>
        <a:p>
          <a:endParaRPr lang="en-US"/>
        </a:p>
      </dgm:t>
    </dgm:pt>
    <dgm:pt modelId="{58D1B600-BC34-4D8D-BC84-431E3276D985}">
      <dgm:prSet/>
      <dgm:spPr/>
      <dgm:t>
        <a:bodyPr/>
        <a:lstStyle/>
        <a:p>
          <a:r>
            <a:rPr lang="cs-CZ"/>
            <a:t>Lidi rozděluje na loajální a nepřátele.</a:t>
          </a:r>
          <a:endParaRPr lang="en-US"/>
        </a:p>
      </dgm:t>
    </dgm:pt>
    <dgm:pt modelId="{0C4CCF5D-AF6D-4B96-B286-21AC8180B988}" type="parTrans" cxnId="{DEB60C03-3382-4D86-A7F0-62DFECE8567F}">
      <dgm:prSet/>
      <dgm:spPr/>
      <dgm:t>
        <a:bodyPr/>
        <a:lstStyle/>
        <a:p>
          <a:endParaRPr lang="en-US"/>
        </a:p>
      </dgm:t>
    </dgm:pt>
    <dgm:pt modelId="{4113F049-BE85-42AE-9655-A74FFC388730}" type="sibTrans" cxnId="{DEB60C03-3382-4D86-A7F0-62DFECE8567F}">
      <dgm:prSet/>
      <dgm:spPr/>
      <dgm:t>
        <a:bodyPr/>
        <a:lstStyle/>
        <a:p>
          <a:endParaRPr lang="en-US"/>
        </a:p>
      </dgm:t>
    </dgm:pt>
    <dgm:pt modelId="{980B4CE2-7094-408A-A198-32F7B8B53E0E}">
      <dgm:prSet/>
      <dgm:spPr/>
      <dgm:t>
        <a:bodyPr/>
        <a:lstStyle/>
        <a:p>
          <a:r>
            <a:rPr lang="cs-CZ"/>
            <a:t>Informace manipuluje, zdroje centralizuje pod sebe.</a:t>
          </a:r>
          <a:endParaRPr lang="en-US"/>
        </a:p>
      </dgm:t>
    </dgm:pt>
    <dgm:pt modelId="{2A39242B-975F-44E7-B066-407D1894BBC6}" type="parTrans" cxnId="{5D131BDF-E77E-485F-B6D2-29A00F4CEAAF}">
      <dgm:prSet/>
      <dgm:spPr/>
      <dgm:t>
        <a:bodyPr/>
        <a:lstStyle/>
        <a:p>
          <a:endParaRPr lang="en-US"/>
        </a:p>
      </dgm:t>
    </dgm:pt>
    <dgm:pt modelId="{08587CF2-486F-4ED3-855D-F788503EECA6}" type="sibTrans" cxnId="{5D131BDF-E77E-485F-B6D2-29A00F4CEAAF}">
      <dgm:prSet/>
      <dgm:spPr/>
      <dgm:t>
        <a:bodyPr/>
        <a:lstStyle/>
        <a:p>
          <a:endParaRPr lang="en-US"/>
        </a:p>
      </dgm:t>
    </dgm:pt>
    <dgm:pt modelId="{5FF8423B-2302-4C0E-A4F2-8C25EEE59485}">
      <dgm:prSet/>
      <dgm:spPr/>
      <dgm:t>
        <a:bodyPr/>
        <a:lstStyle/>
        <a:p>
          <a:r>
            <a:rPr lang="cs-CZ"/>
            <a:t>Za chyby ostatních trestá, své nikdy nepřiznává.</a:t>
          </a:r>
          <a:endParaRPr lang="en-US"/>
        </a:p>
      </dgm:t>
    </dgm:pt>
    <dgm:pt modelId="{0838DB3B-E1F1-4BA8-AFD4-8D5C5D77FC56}" type="parTrans" cxnId="{D2A6C313-0144-4C47-B98E-839A7CE57D0A}">
      <dgm:prSet/>
      <dgm:spPr/>
      <dgm:t>
        <a:bodyPr/>
        <a:lstStyle/>
        <a:p>
          <a:endParaRPr lang="en-US"/>
        </a:p>
      </dgm:t>
    </dgm:pt>
    <dgm:pt modelId="{11661E68-0FE6-4198-B0E2-FB5A6766759B}" type="sibTrans" cxnId="{D2A6C313-0144-4C47-B98E-839A7CE57D0A}">
      <dgm:prSet/>
      <dgm:spPr/>
      <dgm:t>
        <a:bodyPr/>
        <a:lstStyle/>
        <a:p>
          <a:endParaRPr lang="en-US"/>
        </a:p>
      </dgm:t>
    </dgm:pt>
    <dgm:pt modelId="{F700493F-B3EE-4BC2-8EFA-F7A5CD10E956}">
      <dgm:prSet/>
      <dgm:spPr/>
      <dgm:t>
        <a:bodyPr/>
        <a:lstStyle/>
        <a:p>
          <a:r>
            <a:rPr lang="cs-CZ"/>
            <a:t>Když je kritizován, zvyšuje tlak a atmosféru strachu.</a:t>
          </a:r>
          <a:endParaRPr lang="en-US"/>
        </a:p>
      </dgm:t>
    </dgm:pt>
    <dgm:pt modelId="{05DBD2AD-9B4C-4F15-8C21-52223B2FC782}" type="parTrans" cxnId="{7C5FBBD8-E94A-471E-8C39-FCC8358F9130}">
      <dgm:prSet/>
      <dgm:spPr/>
      <dgm:t>
        <a:bodyPr/>
        <a:lstStyle/>
        <a:p>
          <a:endParaRPr lang="en-US"/>
        </a:p>
      </dgm:t>
    </dgm:pt>
    <dgm:pt modelId="{0ECBC8F6-66AA-4A4C-946E-5784016511C5}" type="sibTrans" cxnId="{7C5FBBD8-E94A-471E-8C39-FCC8358F9130}">
      <dgm:prSet/>
      <dgm:spPr/>
      <dgm:t>
        <a:bodyPr/>
        <a:lstStyle/>
        <a:p>
          <a:endParaRPr lang="en-US"/>
        </a:p>
      </dgm:t>
    </dgm:pt>
    <dgm:pt modelId="{CEFBFBF0-EE9B-445A-A27B-BBFDA9D6A436}" type="pres">
      <dgm:prSet presAssocID="{6C52225F-A261-46C1-A0BA-A85A9B462DC4}" presName="linear" presStyleCnt="0">
        <dgm:presLayoutVars>
          <dgm:animLvl val="lvl"/>
          <dgm:resizeHandles val="exact"/>
        </dgm:presLayoutVars>
      </dgm:prSet>
      <dgm:spPr/>
    </dgm:pt>
    <dgm:pt modelId="{660B5814-B3B3-42F1-9AD9-187BC5916EAB}" type="pres">
      <dgm:prSet presAssocID="{E28EC8CB-6F65-4EE5-8A9F-B5B751A31229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01923215-0104-453A-B01F-00ED3A198F22}" type="pres">
      <dgm:prSet presAssocID="{B610B487-9A96-4372-B082-356CE725937E}" presName="spacer" presStyleCnt="0"/>
      <dgm:spPr/>
    </dgm:pt>
    <dgm:pt modelId="{13D02EC2-01DA-4F04-B260-4AFA1B3F3D4D}" type="pres">
      <dgm:prSet presAssocID="{58D1B600-BC34-4D8D-BC84-431E3276D985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AA0176F0-9DA6-4890-A71F-9EC3F7849814}" type="pres">
      <dgm:prSet presAssocID="{4113F049-BE85-42AE-9655-A74FFC388730}" presName="spacer" presStyleCnt="0"/>
      <dgm:spPr/>
    </dgm:pt>
    <dgm:pt modelId="{8DDF6A3C-FEA8-4DEE-8C46-7BB456C07E2E}" type="pres">
      <dgm:prSet presAssocID="{980B4CE2-7094-408A-A198-32F7B8B53E0E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8A15DBB3-7EF0-47E2-B6CC-96115786ADEF}" type="pres">
      <dgm:prSet presAssocID="{08587CF2-486F-4ED3-855D-F788503EECA6}" presName="spacer" presStyleCnt="0"/>
      <dgm:spPr/>
    </dgm:pt>
    <dgm:pt modelId="{86F07984-0CCE-4826-9C9C-F3EE75FCAF16}" type="pres">
      <dgm:prSet presAssocID="{5FF8423B-2302-4C0E-A4F2-8C25EEE59485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94BCFCB1-CFF1-43EA-9837-83562E62EC0F}" type="pres">
      <dgm:prSet presAssocID="{11661E68-0FE6-4198-B0E2-FB5A6766759B}" presName="spacer" presStyleCnt="0"/>
      <dgm:spPr/>
    </dgm:pt>
    <dgm:pt modelId="{B1CC7718-8808-4C36-8377-27BEFE3FA1AF}" type="pres">
      <dgm:prSet presAssocID="{F700493F-B3EE-4BC2-8EFA-F7A5CD10E956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DEB60C03-3382-4D86-A7F0-62DFECE8567F}" srcId="{6C52225F-A261-46C1-A0BA-A85A9B462DC4}" destId="{58D1B600-BC34-4D8D-BC84-431E3276D985}" srcOrd="1" destOrd="0" parTransId="{0C4CCF5D-AF6D-4B96-B286-21AC8180B988}" sibTransId="{4113F049-BE85-42AE-9655-A74FFC388730}"/>
    <dgm:cxn modelId="{D2A6C313-0144-4C47-B98E-839A7CE57D0A}" srcId="{6C52225F-A261-46C1-A0BA-A85A9B462DC4}" destId="{5FF8423B-2302-4C0E-A4F2-8C25EEE59485}" srcOrd="3" destOrd="0" parTransId="{0838DB3B-E1F1-4BA8-AFD4-8D5C5D77FC56}" sibTransId="{11661E68-0FE6-4198-B0E2-FB5A6766759B}"/>
    <dgm:cxn modelId="{5D9E7421-7278-419C-8F5B-B007289EC3A9}" type="presOf" srcId="{F700493F-B3EE-4BC2-8EFA-F7A5CD10E956}" destId="{B1CC7718-8808-4C36-8377-27BEFE3FA1AF}" srcOrd="0" destOrd="0" presId="urn:microsoft.com/office/officeart/2005/8/layout/vList2"/>
    <dgm:cxn modelId="{46D30F60-45A3-481B-8398-0852125BC320}" type="presOf" srcId="{E28EC8CB-6F65-4EE5-8A9F-B5B751A31229}" destId="{660B5814-B3B3-42F1-9AD9-187BC5916EAB}" srcOrd="0" destOrd="0" presId="urn:microsoft.com/office/officeart/2005/8/layout/vList2"/>
    <dgm:cxn modelId="{A7F6F8A7-2B7D-4992-8232-FE2643FC12BF}" srcId="{6C52225F-A261-46C1-A0BA-A85A9B462DC4}" destId="{E28EC8CB-6F65-4EE5-8A9F-B5B751A31229}" srcOrd="0" destOrd="0" parTransId="{EF2AC387-7331-44F0-B482-EE1851458F1E}" sibTransId="{B610B487-9A96-4372-B082-356CE725937E}"/>
    <dgm:cxn modelId="{1DF32EB8-017B-48AD-8269-DDAF5AA958DA}" type="presOf" srcId="{5FF8423B-2302-4C0E-A4F2-8C25EEE59485}" destId="{86F07984-0CCE-4826-9C9C-F3EE75FCAF16}" srcOrd="0" destOrd="0" presId="urn:microsoft.com/office/officeart/2005/8/layout/vList2"/>
    <dgm:cxn modelId="{8D29A3BC-8431-4A4E-9A54-E46C7E472DF8}" type="presOf" srcId="{6C52225F-A261-46C1-A0BA-A85A9B462DC4}" destId="{CEFBFBF0-EE9B-445A-A27B-BBFDA9D6A436}" srcOrd="0" destOrd="0" presId="urn:microsoft.com/office/officeart/2005/8/layout/vList2"/>
    <dgm:cxn modelId="{7C5FBBD8-E94A-471E-8C39-FCC8358F9130}" srcId="{6C52225F-A261-46C1-A0BA-A85A9B462DC4}" destId="{F700493F-B3EE-4BC2-8EFA-F7A5CD10E956}" srcOrd="4" destOrd="0" parTransId="{05DBD2AD-9B4C-4F15-8C21-52223B2FC782}" sibTransId="{0ECBC8F6-66AA-4A4C-946E-5784016511C5}"/>
    <dgm:cxn modelId="{C9D5F5D8-1FC6-4C99-AFAF-8930E0D52364}" type="presOf" srcId="{980B4CE2-7094-408A-A198-32F7B8B53E0E}" destId="{8DDF6A3C-FEA8-4DEE-8C46-7BB456C07E2E}" srcOrd="0" destOrd="0" presId="urn:microsoft.com/office/officeart/2005/8/layout/vList2"/>
    <dgm:cxn modelId="{5D131BDF-E77E-485F-B6D2-29A00F4CEAAF}" srcId="{6C52225F-A261-46C1-A0BA-A85A9B462DC4}" destId="{980B4CE2-7094-408A-A198-32F7B8B53E0E}" srcOrd="2" destOrd="0" parTransId="{2A39242B-975F-44E7-B066-407D1894BBC6}" sibTransId="{08587CF2-486F-4ED3-855D-F788503EECA6}"/>
    <dgm:cxn modelId="{6A9C63E0-2C59-4632-A795-EC72B65B762B}" type="presOf" srcId="{58D1B600-BC34-4D8D-BC84-431E3276D985}" destId="{13D02EC2-01DA-4F04-B260-4AFA1B3F3D4D}" srcOrd="0" destOrd="0" presId="urn:microsoft.com/office/officeart/2005/8/layout/vList2"/>
    <dgm:cxn modelId="{E0A00C17-2D68-441A-8E7A-24355935492B}" type="presParOf" srcId="{CEFBFBF0-EE9B-445A-A27B-BBFDA9D6A436}" destId="{660B5814-B3B3-42F1-9AD9-187BC5916EAB}" srcOrd="0" destOrd="0" presId="urn:microsoft.com/office/officeart/2005/8/layout/vList2"/>
    <dgm:cxn modelId="{6E324ED3-A1E1-48DF-AC36-A3370163F0E2}" type="presParOf" srcId="{CEFBFBF0-EE9B-445A-A27B-BBFDA9D6A436}" destId="{01923215-0104-453A-B01F-00ED3A198F22}" srcOrd="1" destOrd="0" presId="urn:microsoft.com/office/officeart/2005/8/layout/vList2"/>
    <dgm:cxn modelId="{68B9D567-B107-442C-9DEE-4EE90320E46A}" type="presParOf" srcId="{CEFBFBF0-EE9B-445A-A27B-BBFDA9D6A436}" destId="{13D02EC2-01DA-4F04-B260-4AFA1B3F3D4D}" srcOrd="2" destOrd="0" presId="urn:microsoft.com/office/officeart/2005/8/layout/vList2"/>
    <dgm:cxn modelId="{CBDDF2F2-4760-47A9-9890-BB2FFDDA36D5}" type="presParOf" srcId="{CEFBFBF0-EE9B-445A-A27B-BBFDA9D6A436}" destId="{AA0176F0-9DA6-4890-A71F-9EC3F7849814}" srcOrd="3" destOrd="0" presId="urn:microsoft.com/office/officeart/2005/8/layout/vList2"/>
    <dgm:cxn modelId="{86AF3E6C-DA06-47FE-BA42-50016E74ED9E}" type="presParOf" srcId="{CEFBFBF0-EE9B-445A-A27B-BBFDA9D6A436}" destId="{8DDF6A3C-FEA8-4DEE-8C46-7BB456C07E2E}" srcOrd="4" destOrd="0" presId="urn:microsoft.com/office/officeart/2005/8/layout/vList2"/>
    <dgm:cxn modelId="{7443EB96-1037-4976-8B80-C9CD4F92B0EC}" type="presParOf" srcId="{CEFBFBF0-EE9B-445A-A27B-BBFDA9D6A436}" destId="{8A15DBB3-7EF0-47E2-B6CC-96115786ADEF}" srcOrd="5" destOrd="0" presId="urn:microsoft.com/office/officeart/2005/8/layout/vList2"/>
    <dgm:cxn modelId="{88F1350F-B792-4015-91FC-B24EFEE5928A}" type="presParOf" srcId="{CEFBFBF0-EE9B-445A-A27B-BBFDA9D6A436}" destId="{86F07984-0CCE-4826-9C9C-F3EE75FCAF16}" srcOrd="6" destOrd="0" presId="urn:microsoft.com/office/officeart/2005/8/layout/vList2"/>
    <dgm:cxn modelId="{8F3AB560-45BD-41B5-A027-E90695BDDE43}" type="presParOf" srcId="{CEFBFBF0-EE9B-445A-A27B-BBFDA9D6A436}" destId="{94BCFCB1-CFF1-43EA-9837-83562E62EC0F}" srcOrd="7" destOrd="0" presId="urn:microsoft.com/office/officeart/2005/8/layout/vList2"/>
    <dgm:cxn modelId="{D3F607D9-6A72-4821-AE63-D81D566A81BE}" type="presParOf" srcId="{CEFBFBF0-EE9B-445A-A27B-BBFDA9D6A436}" destId="{B1CC7718-8808-4C36-8377-27BEFE3FA1AF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6.xml><?xml version="1.0" encoding="utf-8"?>
<dgm:dataModel xmlns:dgm="http://schemas.openxmlformats.org/drawingml/2006/diagram" xmlns:a="http://schemas.openxmlformats.org/drawingml/2006/main">
  <dgm:ptLst>
    <dgm:pt modelId="{CA3172E8-6CDC-4CA5-A54A-24852542EB4A}" type="doc">
      <dgm:prSet loTypeId="urn:microsoft.com/office/officeart/2005/8/layout/defaul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AC5CEFAF-0240-479B-93BA-111536F996EC}">
      <dgm:prSet/>
      <dgm:spPr/>
      <dgm:t>
        <a:bodyPr/>
        <a:lstStyle/>
        <a:p>
          <a:r>
            <a:rPr lang="cs-CZ" dirty="0"/>
            <a:t>vizionář</a:t>
          </a:r>
        </a:p>
        <a:p>
          <a:r>
            <a:rPr lang="cs-CZ" b="1" dirty="0"/>
            <a:t>Pro lidi, s lidmi</a:t>
          </a:r>
          <a:endParaRPr lang="en-US" b="1" dirty="0"/>
        </a:p>
      </dgm:t>
    </dgm:pt>
    <dgm:pt modelId="{8E7A29F9-3E73-474E-A037-5F5B0EB3CDB1}" type="parTrans" cxnId="{04A566F4-5F93-4CBB-A2E2-0629BCD4D26D}">
      <dgm:prSet/>
      <dgm:spPr/>
      <dgm:t>
        <a:bodyPr/>
        <a:lstStyle/>
        <a:p>
          <a:endParaRPr lang="en-US"/>
        </a:p>
      </dgm:t>
    </dgm:pt>
    <dgm:pt modelId="{CA808600-65DA-4B9B-8D16-F0E1DAFF2DDF}" type="sibTrans" cxnId="{04A566F4-5F93-4CBB-A2E2-0629BCD4D26D}">
      <dgm:prSet/>
      <dgm:spPr/>
      <dgm:t>
        <a:bodyPr/>
        <a:lstStyle/>
        <a:p>
          <a:endParaRPr lang="en-US"/>
        </a:p>
      </dgm:t>
    </dgm:pt>
    <dgm:pt modelId="{F9E3F861-4A8C-4FBD-B02E-23E0C76FC8B9}">
      <dgm:prSet/>
      <dgm:spPr/>
      <dgm:t>
        <a:bodyPr/>
        <a:lstStyle/>
        <a:p>
          <a:r>
            <a:rPr lang="cs-CZ" dirty="0"/>
            <a:t>psychopat</a:t>
          </a:r>
        </a:p>
        <a:p>
          <a:r>
            <a:rPr lang="cs-CZ" b="1" dirty="0"/>
            <a:t>Pro sebe</a:t>
          </a:r>
          <a:endParaRPr lang="en-US" b="1" dirty="0"/>
        </a:p>
      </dgm:t>
    </dgm:pt>
    <dgm:pt modelId="{F7B4A0D9-B2BD-4BE6-BB29-39D7AE0518BB}" type="parTrans" cxnId="{A3D088FD-3461-4F50-8A84-E57CC009F973}">
      <dgm:prSet/>
      <dgm:spPr/>
      <dgm:t>
        <a:bodyPr/>
        <a:lstStyle/>
        <a:p>
          <a:endParaRPr lang="en-US"/>
        </a:p>
      </dgm:t>
    </dgm:pt>
    <dgm:pt modelId="{52CE024F-26AF-47AC-A9F6-6D96DD1C569F}" type="sibTrans" cxnId="{A3D088FD-3461-4F50-8A84-E57CC009F973}">
      <dgm:prSet/>
      <dgm:spPr/>
      <dgm:t>
        <a:bodyPr/>
        <a:lstStyle/>
        <a:p>
          <a:endParaRPr lang="en-US"/>
        </a:p>
      </dgm:t>
    </dgm:pt>
    <dgm:pt modelId="{ACACECF0-8E84-4786-8A86-3B049A04AEFB}" type="pres">
      <dgm:prSet presAssocID="{CA3172E8-6CDC-4CA5-A54A-24852542EB4A}" presName="diagram" presStyleCnt="0">
        <dgm:presLayoutVars>
          <dgm:dir/>
          <dgm:resizeHandles val="exact"/>
        </dgm:presLayoutVars>
      </dgm:prSet>
      <dgm:spPr/>
    </dgm:pt>
    <dgm:pt modelId="{138EBB50-4372-4B19-975B-B51061E19C01}" type="pres">
      <dgm:prSet presAssocID="{AC5CEFAF-0240-479B-93BA-111536F996EC}" presName="node" presStyleLbl="node1" presStyleIdx="0" presStyleCnt="2">
        <dgm:presLayoutVars>
          <dgm:bulletEnabled val="1"/>
        </dgm:presLayoutVars>
      </dgm:prSet>
      <dgm:spPr/>
    </dgm:pt>
    <dgm:pt modelId="{90C153E7-86E0-4A01-9BE3-A0A5AEAEB17C}" type="pres">
      <dgm:prSet presAssocID="{CA808600-65DA-4B9B-8D16-F0E1DAFF2DDF}" presName="sibTrans" presStyleCnt="0"/>
      <dgm:spPr/>
    </dgm:pt>
    <dgm:pt modelId="{85DF324F-F41D-4535-8008-E95E3B02413E}" type="pres">
      <dgm:prSet presAssocID="{F9E3F861-4A8C-4FBD-B02E-23E0C76FC8B9}" presName="node" presStyleLbl="node1" presStyleIdx="1" presStyleCnt="2" custLinFactNeighborX="26" custLinFactNeighborY="-423">
        <dgm:presLayoutVars>
          <dgm:bulletEnabled val="1"/>
        </dgm:presLayoutVars>
      </dgm:prSet>
      <dgm:spPr/>
    </dgm:pt>
  </dgm:ptLst>
  <dgm:cxnLst>
    <dgm:cxn modelId="{189A14D5-5F3A-4950-ADA4-0E014BA19760}" type="presOf" srcId="{AC5CEFAF-0240-479B-93BA-111536F996EC}" destId="{138EBB50-4372-4B19-975B-B51061E19C01}" srcOrd="0" destOrd="0" presId="urn:microsoft.com/office/officeart/2005/8/layout/default"/>
    <dgm:cxn modelId="{101E22DB-5D82-46C4-BCE7-E7675FAB5CD2}" type="presOf" srcId="{CA3172E8-6CDC-4CA5-A54A-24852542EB4A}" destId="{ACACECF0-8E84-4786-8A86-3B049A04AEFB}" srcOrd="0" destOrd="0" presId="urn:microsoft.com/office/officeart/2005/8/layout/default"/>
    <dgm:cxn modelId="{35498DF2-FF21-463A-A264-B129DE294A0F}" type="presOf" srcId="{F9E3F861-4A8C-4FBD-B02E-23E0C76FC8B9}" destId="{85DF324F-F41D-4535-8008-E95E3B02413E}" srcOrd="0" destOrd="0" presId="urn:microsoft.com/office/officeart/2005/8/layout/default"/>
    <dgm:cxn modelId="{04A566F4-5F93-4CBB-A2E2-0629BCD4D26D}" srcId="{CA3172E8-6CDC-4CA5-A54A-24852542EB4A}" destId="{AC5CEFAF-0240-479B-93BA-111536F996EC}" srcOrd="0" destOrd="0" parTransId="{8E7A29F9-3E73-474E-A037-5F5B0EB3CDB1}" sibTransId="{CA808600-65DA-4B9B-8D16-F0E1DAFF2DDF}"/>
    <dgm:cxn modelId="{A3D088FD-3461-4F50-8A84-E57CC009F973}" srcId="{CA3172E8-6CDC-4CA5-A54A-24852542EB4A}" destId="{F9E3F861-4A8C-4FBD-B02E-23E0C76FC8B9}" srcOrd="1" destOrd="0" parTransId="{F7B4A0D9-B2BD-4BE6-BB29-39D7AE0518BB}" sibTransId="{52CE024F-26AF-47AC-A9F6-6D96DD1C569F}"/>
    <dgm:cxn modelId="{806BC234-9173-4911-A88E-A525990C5966}" type="presParOf" srcId="{ACACECF0-8E84-4786-8A86-3B049A04AEFB}" destId="{138EBB50-4372-4B19-975B-B51061E19C01}" srcOrd="0" destOrd="0" presId="urn:microsoft.com/office/officeart/2005/8/layout/default"/>
    <dgm:cxn modelId="{0D75C200-1682-49D7-841C-A49DE62C87E0}" type="presParOf" srcId="{ACACECF0-8E84-4786-8A86-3B049A04AEFB}" destId="{90C153E7-86E0-4A01-9BE3-A0A5AEAEB17C}" srcOrd="1" destOrd="0" presId="urn:microsoft.com/office/officeart/2005/8/layout/default"/>
    <dgm:cxn modelId="{49227F97-0CB6-4E54-8896-F03C6E6B3891}" type="presParOf" srcId="{ACACECF0-8E84-4786-8A86-3B049A04AEFB}" destId="{85DF324F-F41D-4535-8008-E95E3B02413E}" srcOrd="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7.xml><?xml version="1.0" encoding="utf-8"?>
<dgm:dataModel xmlns:dgm="http://schemas.openxmlformats.org/drawingml/2006/diagram" xmlns:a="http://schemas.openxmlformats.org/drawingml/2006/main">
  <dgm:ptLst>
    <dgm:pt modelId="{B11A201B-494E-42BF-840E-E4A5545951DA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3DF45B1B-E8E3-4060-AB65-7CAF7B490CB3}">
      <dgm:prSet/>
      <dgm:spPr/>
      <dgm:t>
        <a:bodyPr/>
        <a:lstStyle/>
        <a:p>
          <a:r>
            <a:rPr lang="cs-CZ" dirty="0"/>
            <a:t>není „něco, co se objeví samo až v dospělosti“</a:t>
          </a:r>
          <a:endParaRPr lang="en-US" dirty="0"/>
        </a:p>
      </dgm:t>
    </dgm:pt>
    <dgm:pt modelId="{57164C3D-E849-445B-ADC9-D1F1A473173B}" type="parTrans" cxnId="{D2B43ACC-4B9D-465A-9906-AFC00F403762}">
      <dgm:prSet/>
      <dgm:spPr/>
      <dgm:t>
        <a:bodyPr/>
        <a:lstStyle/>
        <a:p>
          <a:endParaRPr lang="en-US"/>
        </a:p>
      </dgm:t>
    </dgm:pt>
    <dgm:pt modelId="{D7434C70-027B-41B2-A1F4-1877159D6AEF}" type="sibTrans" cxnId="{D2B43ACC-4B9D-465A-9906-AFC00F403762}">
      <dgm:prSet/>
      <dgm:spPr/>
      <dgm:t>
        <a:bodyPr/>
        <a:lstStyle/>
        <a:p>
          <a:endParaRPr lang="en-US"/>
        </a:p>
      </dgm:t>
    </dgm:pt>
    <dgm:pt modelId="{46CD9182-43E2-49AE-A98B-308F47D5DCEA}">
      <dgm:prSet/>
      <dgm:spPr/>
      <dgm:t>
        <a:bodyPr/>
        <a:lstStyle/>
        <a:p>
          <a:r>
            <a:rPr lang="cs-CZ" dirty="0"/>
            <a:t>je dovednost, která se formuje v raném dětství</a:t>
          </a:r>
          <a:endParaRPr lang="en-US" dirty="0"/>
        </a:p>
      </dgm:t>
    </dgm:pt>
    <dgm:pt modelId="{79B4D774-000C-4BA0-9FB9-4A4BCCF96A10}" type="parTrans" cxnId="{08C0D683-9890-4459-9C30-8478AC02A834}">
      <dgm:prSet/>
      <dgm:spPr/>
      <dgm:t>
        <a:bodyPr/>
        <a:lstStyle/>
        <a:p>
          <a:endParaRPr lang="en-US"/>
        </a:p>
      </dgm:t>
    </dgm:pt>
    <dgm:pt modelId="{2EC24149-1C42-415B-B99D-83CE374F73EF}" type="sibTrans" cxnId="{08C0D683-9890-4459-9C30-8478AC02A834}">
      <dgm:prSet/>
      <dgm:spPr/>
      <dgm:t>
        <a:bodyPr/>
        <a:lstStyle/>
        <a:p>
          <a:endParaRPr lang="en-US"/>
        </a:p>
      </dgm:t>
    </dgm:pt>
    <dgm:pt modelId="{A7271797-EAC1-4906-8C7F-EE0D3ECAB55C}" type="pres">
      <dgm:prSet presAssocID="{B11A201B-494E-42BF-840E-E4A5545951DA}" presName="root" presStyleCnt="0">
        <dgm:presLayoutVars>
          <dgm:dir/>
          <dgm:resizeHandles val="exact"/>
        </dgm:presLayoutVars>
      </dgm:prSet>
      <dgm:spPr/>
    </dgm:pt>
    <dgm:pt modelId="{3444F863-0757-4939-A64A-DD1E5B3B3BA9}" type="pres">
      <dgm:prSet presAssocID="{3DF45B1B-E8E3-4060-AB65-7CAF7B490CB3}" presName="compNode" presStyleCnt="0"/>
      <dgm:spPr/>
    </dgm:pt>
    <dgm:pt modelId="{DAFD1ED5-47FA-402F-BB81-BE0714BA3FC5}" type="pres">
      <dgm:prSet presAssocID="{3DF45B1B-E8E3-4060-AB65-7CAF7B490CB3}" presName="bgRect" presStyleLbl="bgShp" presStyleIdx="0" presStyleCnt="2"/>
      <dgm:spPr/>
    </dgm:pt>
    <dgm:pt modelId="{0B1D5DFE-4136-490E-A5AA-0120B33795AA}" type="pres">
      <dgm:prSet presAssocID="{3DF45B1B-E8E3-4060-AB65-7CAF7B490CB3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nfused Person"/>
        </a:ext>
      </dgm:extLst>
    </dgm:pt>
    <dgm:pt modelId="{70FC4CB4-B888-4021-8FEA-0EAEC6F32A23}" type="pres">
      <dgm:prSet presAssocID="{3DF45B1B-E8E3-4060-AB65-7CAF7B490CB3}" presName="spaceRect" presStyleCnt="0"/>
      <dgm:spPr/>
    </dgm:pt>
    <dgm:pt modelId="{3E26BF38-C57E-4A25-9FB1-DB55A0DFE1BC}" type="pres">
      <dgm:prSet presAssocID="{3DF45B1B-E8E3-4060-AB65-7CAF7B490CB3}" presName="parTx" presStyleLbl="revTx" presStyleIdx="0" presStyleCnt="2">
        <dgm:presLayoutVars>
          <dgm:chMax val="0"/>
          <dgm:chPref val="0"/>
        </dgm:presLayoutVars>
      </dgm:prSet>
      <dgm:spPr/>
    </dgm:pt>
    <dgm:pt modelId="{27BE3ECF-80E9-4881-B5E9-B6DB388921C5}" type="pres">
      <dgm:prSet presAssocID="{D7434C70-027B-41B2-A1F4-1877159D6AEF}" presName="sibTrans" presStyleCnt="0"/>
      <dgm:spPr/>
    </dgm:pt>
    <dgm:pt modelId="{9711BAE2-B932-4211-9D0F-06E5AF3140BE}" type="pres">
      <dgm:prSet presAssocID="{46CD9182-43E2-49AE-A98B-308F47D5DCEA}" presName="compNode" presStyleCnt="0"/>
      <dgm:spPr/>
    </dgm:pt>
    <dgm:pt modelId="{0C2DB45C-5E64-48FE-A0AD-F8D45D25998F}" type="pres">
      <dgm:prSet presAssocID="{46CD9182-43E2-49AE-A98B-308F47D5DCEA}" presName="bgRect" presStyleLbl="bgShp" presStyleIdx="1" presStyleCnt="2"/>
      <dgm:spPr/>
    </dgm:pt>
    <dgm:pt modelId="{6B855E32-5D13-4B68-830E-1CDF10B672B0}" type="pres">
      <dgm:prSet presAssocID="{46CD9182-43E2-49AE-A98B-308F47D5DCEA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FEFAD7B2-DED8-46E1-A591-20C5520F955D}" type="pres">
      <dgm:prSet presAssocID="{46CD9182-43E2-49AE-A98B-308F47D5DCEA}" presName="spaceRect" presStyleCnt="0"/>
      <dgm:spPr/>
    </dgm:pt>
    <dgm:pt modelId="{6A3F62AE-12F5-413F-8650-640DDAA601B6}" type="pres">
      <dgm:prSet presAssocID="{46CD9182-43E2-49AE-A98B-308F47D5DCEA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1F36731F-AB89-453E-8246-20F740F0D58B}" type="presOf" srcId="{3DF45B1B-E8E3-4060-AB65-7CAF7B490CB3}" destId="{3E26BF38-C57E-4A25-9FB1-DB55A0DFE1BC}" srcOrd="0" destOrd="0" presId="urn:microsoft.com/office/officeart/2018/2/layout/IconVerticalSolidList"/>
    <dgm:cxn modelId="{53A5453D-4857-43A6-9FB0-55102A7BE67A}" type="presOf" srcId="{B11A201B-494E-42BF-840E-E4A5545951DA}" destId="{A7271797-EAC1-4906-8C7F-EE0D3ECAB55C}" srcOrd="0" destOrd="0" presId="urn:microsoft.com/office/officeart/2018/2/layout/IconVerticalSolidList"/>
    <dgm:cxn modelId="{08C0D683-9890-4459-9C30-8478AC02A834}" srcId="{B11A201B-494E-42BF-840E-E4A5545951DA}" destId="{46CD9182-43E2-49AE-A98B-308F47D5DCEA}" srcOrd="1" destOrd="0" parTransId="{79B4D774-000C-4BA0-9FB9-4A4BCCF96A10}" sibTransId="{2EC24149-1C42-415B-B99D-83CE374F73EF}"/>
    <dgm:cxn modelId="{D2B43ACC-4B9D-465A-9906-AFC00F403762}" srcId="{B11A201B-494E-42BF-840E-E4A5545951DA}" destId="{3DF45B1B-E8E3-4060-AB65-7CAF7B490CB3}" srcOrd="0" destOrd="0" parTransId="{57164C3D-E849-445B-ADC9-D1F1A473173B}" sibTransId="{D7434C70-027B-41B2-A1F4-1877159D6AEF}"/>
    <dgm:cxn modelId="{F275BAD5-8F77-434C-B637-DD18B09076F8}" type="presOf" srcId="{46CD9182-43E2-49AE-A98B-308F47D5DCEA}" destId="{6A3F62AE-12F5-413F-8650-640DDAA601B6}" srcOrd="0" destOrd="0" presId="urn:microsoft.com/office/officeart/2018/2/layout/IconVerticalSolidList"/>
    <dgm:cxn modelId="{F920433C-5AF9-4E60-A9E8-3587FCE438F3}" type="presParOf" srcId="{A7271797-EAC1-4906-8C7F-EE0D3ECAB55C}" destId="{3444F863-0757-4939-A64A-DD1E5B3B3BA9}" srcOrd="0" destOrd="0" presId="urn:microsoft.com/office/officeart/2018/2/layout/IconVerticalSolidList"/>
    <dgm:cxn modelId="{88D9CD6C-350C-49C7-9594-2D938671520F}" type="presParOf" srcId="{3444F863-0757-4939-A64A-DD1E5B3B3BA9}" destId="{DAFD1ED5-47FA-402F-BB81-BE0714BA3FC5}" srcOrd="0" destOrd="0" presId="urn:microsoft.com/office/officeart/2018/2/layout/IconVerticalSolidList"/>
    <dgm:cxn modelId="{BF05F468-5827-4146-A9C8-CF560149F658}" type="presParOf" srcId="{3444F863-0757-4939-A64A-DD1E5B3B3BA9}" destId="{0B1D5DFE-4136-490E-A5AA-0120B33795AA}" srcOrd="1" destOrd="0" presId="urn:microsoft.com/office/officeart/2018/2/layout/IconVerticalSolidList"/>
    <dgm:cxn modelId="{BB77128F-7496-4104-8225-A0678F8D84E0}" type="presParOf" srcId="{3444F863-0757-4939-A64A-DD1E5B3B3BA9}" destId="{70FC4CB4-B888-4021-8FEA-0EAEC6F32A23}" srcOrd="2" destOrd="0" presId="urn:microsoft.com/office/officeart/2018/2/layout/IconVerticalSolidList"/>
    <dgm:cxn modelId="{0456422A-06B4-4362-9C37-39A26D345B1B}" type="presParOf" srcId="{3444F863-0757-4939-A64A-DD1E5B3B3BA9}" destId="{3E26BF38-C57E-4A25-9FB1-DB55A0DFE1BC}" srcOrd="3" destOrd="0" presId="urn:microsoft.com/office/officeart/2018/2/layout/IconVerticalSolidList"/>
    <dgm:cxn modelId="{197D7356-0347-4863-A680-EBD143A79F1C}" type="presParOf" srcId="{A7271797-EAC1-4906-8C7F-EE0D3ECAB55C}" destId="{27BE3ECF-80E9-4881-B5E9-B6DB388921C5}" srcOrd="1" destOrd="0" presId="urn:microsoft.com/office/officeart/2018/2/layout/IconVerticalSolidList"/>
    <dgm:cxn modelId="{B2201E76-385E-421E-BAB6-225030BAEF9D}" type="presParOf" srcId="{A7271797-EAC1-4906-8C7F-EE0D3ECAB55C}" destId="{9711BAE2-B932-4211-9D0F-06E5AF3140BE}" srcOrd="2" destOrd="0" presId="urn:microsoft.com/office/officeart/2018/2/layout/IconVerticalSolidList"/>
    <dgm:cxn modelId="{E39D3655-2507-41F0-B696-14142E45AB10}" type="presParOf" srcId="{9711BAE2-B932-4211-9D0F-06E5AF3140BE}" destId="{0C2DB45C-5E64-48FE-A0AD-F8D45D25998F}" srcOrd="0" destOrd="0" presId="urn:microsoft.com/office/officeart/2018/2/layout/IconVerticalSolidList"/>
    <dgm:cxn modelId="{CDB87AE2-31DE-45AA-A7D7-8B86C2B903DB}" type="presParOf" srcId="{9711BAE2-B932-4211-9D0F-06E5AF3140BE}" destId="{6B855E32-5D13-4B68-830E-1CDF10B672B0}" srcOrd="1" destOrd="0" presId="urn:microsoft.com/office/officeart/2018/2/layout/IconVerticalSolidList"/>
    <dgm:cxn modelId="{DB8A80C8-3E41-4304-A005-E041C1E3F725}" type="presParOf" srcId="{9711BAE2-B932-4211-9D0F-06E5AF3140BE}" destId="{FEFAD7B2-DED8-46E1-A591-20C5520F955D}" srcOrd="2" destOrd="0" presId="urn:microsoft.com/office/officeart/2018/2/layout/IconVerticalSolidList"/>
    <dgm:cxn modelId="{C6A5BDD0-3B57-4CF6-8B5D-16B948659259}" type="presParOf" srcId="{9711BAE2-B932-4211-9D0F-06E5AF3140BE}" destId="{6A3F62AE-12F5-413F-8650-640DDAA601B6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8.xml><?xml version="1.0" encoding="utf-8"?>
<dgm:dataModel xmlns:dgm="http://schemas.openxmlformats.org/drawingml/2006/diagram" xmlns:a="http://schemas.openxmlformats.org/drawingml/2006/main">
  <dgm:ptLst>
    <dgm:pt modelId="{ACCE0A8F-6D12-46F5-940C-52140E9D4C39}" type="doc">
      <dgm:prSet loTypeId="urn:microsoft.com/office/officeart/2005/8/layout/process4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3B174B7C-CC2C-4C10-B193-E1359B1FF798}">
      <dgm:prSet/>
      <dgm:spPr/>
      <dgm:t>
        <a:bodyPr/>
        <a:lstStyle/>
        <a:p>
          <a:r>
            <a:rPr lang="cs-CZ" dirty="0"/>
            <a:t>Chceme svět s inovátory, bez psychopatů?</a:t>
          </a:r>
          <a:endParaRPr lang="en-US" dirty="0"/>
        </a:p>
      </dgm:t>
    </dgm:pt>
    <dgm:pt modelId="{C2CEB453-8287-47E5-941D-39C75C206382}" type="parTrans" cxnId="{5867246E-6CDC-47D7-905B-89C6C8714193}">
      <dgm:prSet/>
      <dgm:spPr/>
      <dgm:t>
        <a:bodyPr/>
        <a:lstStyle/>
        <a:p>
          <a:endParaRPr lang="en-US"/>
        </a:p>
      </dgm:t>
    </dgm:pt>
    <dgm:pt modelId="{DADC2DE5-515C-4375-A9BF-0FB046CC1E35}" type="sibTrans" cxnId="{5867246E-6CDC-47D7-905B-89C6C8714193}">
      <dgm:prSet/>
      <dgm:spPr/>
      <dgm:t>
        <a:bodyPr/>
        <a:lstStyle/>
        <a:p>
          <a:endParaRPr lang="en-US"/>
        </a:p>
      </dgm:t>
    </dgm:pt>
    <dgm:pt modelId="{863D59A3-C263-489C-A1C6-2BE82C4F000F}">
      <dgm:prSet/>
      <dgm:spPr/>
      <dgm:t>
        <a:bodyPr/>
        <a:lstStyle/>
        <a:p>
          <a:r>
            <a:rPr lang="cs-CZ" dirty="0"/>
            <a:t>Pěstujme empatii</a:t>
          </a:r>
          <a:endParaRPr lang="en-US" dirty="0"/>
        </a:p>
      </dgm:t>
    </dgm:pt>
    <dgm:pt modelId="{88AB6C55-8588-4373-B4C9-5B74303A4726}" type="parTrans" cxnId="{0423AE44-C07E-4E35-877B-9D5374CE69C9}">
      <dgm:prSet/>
      <dgm:spPr/>
      <dgm:t>
        <a:bodyPr/>
        <a:lstStyle/>
        <a:p>
          <a:endParaRPr lang="en-US"/>
        </a:p>
      </dgm:t>
    </dgm:pt>
    <dgm:pt modelId="{80ED114A-93F7-4550-9609-28C5231D8253}" type="sibTrans" cxnId="{0423AE44-C07E-4E35-877B-9D5374CE69C9}">
      <dgm:prSet/>
      <dgm:spPr/>
      <dgm:t>
        <a:bodyPr/>
        <a:lstStyle/>
        <a:p>
          <a:endParaRPr lang="en-US"/>
        </a:p>
      </dgm:t>
    </dgm:pt>
    <dgm:pt modelId="{B66D9858-F623-4921-9E0C-F40D1286E723}" type="pres">
      <dgm:prSet presAssocID="{ACCE0A8F-6D12-46F5-940C-52140E9D4C39}" presName="Name0" presStyleCnt="0">
        <dgm:presLayoutVars>
          <dgm:dir/>
          <dgm:animLvl val="lvl"/>
          <dgm:resizeHandles val="exact"/>
        </dgm:presLayoutVars>
      </dgm:prSet>
      <dgm:spPr/>
    </dgm:pt>
    <dgm:pt modelId="{83EDE56D-1AD2-4DF4-8C9C-9186C6771346}" type="pres">
      <dgm:prSet presAssocID="{863D59A3-C263-489C-A1C6-2BE82C4F000F}" presName="boxAndChildren" presStyleCnt="0"/>
      <dgm:spPr/>
    </dgm:pt>
    <dgm:pt modelId="{0FEAB086-5E2F-47F7-8A4C-BB7B075C126C}" type="pres">
      <dgm:prSet presAssocID="{863D59A3-C263-489C-A1C6-2BE82C4F000F}" presName="parentTextBox" presStyleLbl="node1" presStyleIdx="0" presStyleCnt="2"/>
      <dgm:spPr/>
    </dgm:pt>
    <dgm:pt modelId="{36D8A571-D4B8-493E-B601-7C4E9EBCE641}" type="pres">
      <dgm:prSet presAssocID="{DADC2DE5-515C-4375-A9BF-0FB046CC1E35}" presName="sp" presStyleCnt="0"/>
      <dgm:spPr/>
    </dgm:pt>
    <dgm:pt modelId="{92E9E5D7-1D1A-4661-A139-A3B55F50C935}" type="pres">
      <dgm:prSet presAssocID="{3B174B7C-CC2C-4C10-B193-E1359B1FF798}" presName="arrowAndChildren" presStyleCnt="0"/>
      <dgm:spPr/>
    </dgm:pt>
    <dgm:pt modelId="{09F72F32-98D5-4C32-8BC0-3044222AE519}" type="pres">
      <dgm:prSet presAssocID="{3B174B7C-CC2C-4C10-B193-E1359B1FF798}" presName="parentTextArrow" presStyleLbl="node1" presStyleIdx="1" presStyleCnt="2"/>
      <dgm:spPr/>
    </dgm:pt>
  </dgm:ptLst>
  <dgm:cxnLst>
    <dgm:cxn modelId="{44BABA10-83C7-4AE5-9E06-C04724E367FE}" type="presOf" srcId="{863D59A3-C263-489C-A1C6-2BE82C4F000F}" destId="{0FEAB086-5E2F-47F7-8A4C-BB7B075C126C}" srcOrd="0" destOrd="0" presId="urn:microsoft.com/office/officeart/2005/8/layout/process4"/>
    <dgm:cxn modelId="{0423AE44-C07E-4E35-877B-9D5374CE69C9}" srcId="{ACCE0A8F-6D12-46F5-940C-52140E9D4C39}" destId="{863D59A3-C263-489C-A1C6-2BE82C4F000F}" srcOrd="1" destOrd="0" parTransId="{88AB6C55-8588-4373-B4C9-5B74303A4726}" sibTransId="{80ED114A-93F7-4550-9609-28C5231D8253}"/>
    <dgm:cxn modelId="{5867246E-6CDC-47D7-905B-89C6C8714193}" srcId="{ACCE0A8F-6D12-46F5-940C-52140E9D4C39}" destId="{3B174B7C-CC2C-4C10-B193-E1359B1FF798}" srcOrd="0" destOrd="0" parTransId="{C2CEB453-8287-47E5-941D-39C75C206382}" sibTransId="{DADC2DE5-515C-4375-A9BF-0FB046CC1E35}"/>
    <dgm:cxn modelId="{BDAA0B89-E2DF-4BB5-B3CA-59EA10AD14F8}" type="presOf" srcId="{ACCE0A8F-6D12-46F5-940C-52140E9D4C39}" destId="{B66D9858-F623-4921-9E0C-F40D1286E723}" srcOrd="0" destOrd="0" presId="urn:microsoft.com/office/officeart/2005/8/layout/process4"/>
    <dgm:cxn modelId="{16C381F6-C9D8-4620-BBC1-5F7660CC8404}" type="presOf" srcId="{3B174B7C-CC2C-4C10-B193-E1359B1FF798}" destId="{09F72F32-98D5-4C32-8BC0-3044222AE519}" srcOrd="0" destOrd="0" presId="urn:microsoft.com/office/officeart/2005/8/layout/process4"/>
    <dgm:cxn modelId="{21B9B02A-5A5F-4D73-A2E6-2F25A36747E4}" type="presParOf" srcId="{B66D9858-F623-4921-9E0C-F40D1286E723}" destId="{83EDE56D-1AD2-4DF4-8C9C-9186C6771346}" srcOrd="0" destOrd="0" presId="urn:microsoft.com/office/officeart/2005/8/layout/process4"/>
    <dgm:cxn modelId="{447AD635-B4DC-425B-8607-8D560E1E1161}" type="presParOf" srcId="{83EDE56D-1AD2-4DF4-8C9C-9186C6771346}" destId="{0FEAB086-5E2F-47F7-8A4C-BB7B075C126C}" srcOrd="0" destOrd="0" presId="urn:microsoft.com/office/officeart/2005/8/layout/process4"/>
    <dgm:cxn modelId="{754EC995-5D2F-48FF-A4ED-AC90F8E72DBE}" type="presParOf" srcId="{B66D9858-F623-4921-9E0C-F40D1286E723}" destId="{36D8A571-D4B8-493E-B601-7C4E9EBCE641}" srcOrd="1" destOrd="0" presId="urn:microsoft.com/office/officeart/2005/8/layout/process4"/>
    <dgm:cxn modelId="{909650CF-11DF-4F77-9F48-83F683DA18FE}" type="presParOf" srcId="{B66D9858-F623-4921-9E0C-F40D1286E723}" destId="{92E9E5D7-1D1A-4661-A139-A3B55F50C935}" srcOrd="2" destOrd="0" presId="urn:microsoft.com/office/officeart/2005/8/layout/process4"/>
    <dgm:cxn modelId="{5B2F04A0-783E-4E16-9901-8951FA5B0289}" type="presParOf" srcId="{92E9E5D7-1D1A-4661-A139-A3B55F50C935}" destId="{09F72F32-98D5-4C32-8BC0-3044222AE519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9.xml><?xml version="1.0" encoding="utf-8"?>
<dgm:dataModel xmlns:dgm="http://schemas.openxmlformats.org/drawingml/2006/diagram" xmlns:a="http://schemas.openxmlformats.org/drawingml/2006/main">
  <dgm:ptLst>
    <dgm:pt modelId="{0C380BEF-05B5-40D3-8C90-D9F5E60775C4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coloredtext_colorful1" csCatId="colorful" phldr="1"/>
      <dgm:spPr/>
      <dgm:t>
        <a:bodyPr/>
        <a:lstStyle/>
        <a:p>
          <a:endParaRPr lang="en-US"/>
        </a:p>
      </dgm:t>
    </dgm:pt>
    <dgm:pt modelId="{A06CDA93-1C48-4643-B749-566CB69E8BEF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cs-CZ" dirty="0"/>
            <a:t>SCHOPNOST SE PTÁT</a:t>
          </a:r>
          <a:endParaRPr lang="en-US" dirty="0"/>
        </a:p>
      </dgm:t>
    </dgm:pt>
    <dgm:pt modelId="{60790D23-9F51-45B9-8F49-8D542CC03ABE}" type="parTrans" cxnId="{6B5032C3-6A03-4527-B1BA-B8A6C01669B5}">
      <dgm:prSet/>
      <dgm:spPr/>
      <dgm:t>
        <a:bodyPr/>
        <a:lstStyle/>
        <a:p>
          <a:endParaRPr lang="en-US"/>
        </a:p>
      </dgm:t>
    </dgm:pt>
    <dgm:pt modelId="{A2ED10F0-BBD5-44F6-8BCD-D1C0B652998A}" type="sibTrans" cxnId="{6B5032C3-6A03-4527-B1BA-B8A6C01669B5}">
      <dgm:prSet/>
      <dgm:spPr/>
      <dgm:t>
        <a:bodyPr/>
        <a:lstStyle/>
        <a:p>
          <a:endParaRPr lang="en-US"/>
        </a:p>
      </dgm:t>
    </dgm:pt>
    <dgm:pt modelId="{0C31DC72-97C8-4D29-BA5A-A15BEAEA9AB3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cs-CZ" dirty="0"/>
            <a:t>RŮSTOVÝ MINDSET</a:t>
          </a:r>
          <a:endParaRPr lang="en-US" dirty="0"/>
        </a:p>
      </dgm:t>
    </dgm:pt>
    <dgm:pt modelId="{7BD3FB01-04A4-4CDC-B679-6576F175A7A8}" type="parTrans" cxnId="{6FC7973F-CF90-4D35-83CA-7FE7E0CACFA9}">
      <dgm:prSet/>
      <dgm:spPr/>
      <dgm:t>
        <a:bodyPr/>
        <a:lstStyle/>
        <a:p>
          <a:endParaRPr lang="en-US"/>
        </a:p>
      </dgm:t>
    </dgm:pt>
    <dgm:pt modelId="{1B2FB2CD-AF8F-4981-BF24-7081249AE2EE}" type="sibTrans" cxnId="{6FC7973F-CF90-4D35-83CA-7FE7E0CACFA9}">
      <dgm:prSet/>
      <dgm:spPr/>
      <dgm:t>
        <a:bodyPr/>
        <a:lstStyle/>
        <a:p>
          <a:endParaRPr lang="en-US"/>
        </a:p>
      </dgm:t>
    </dgm:pt>
    <dgm:pt modelId="{B974FA9D-3094-4C2B-A135-A36F2F2980B6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cs-CZ" dirty="0"/>
            <a:t>EMPATIE</a:t>
          </a:r>
          <a:endParaRPr lang="en-US" dirty="0"/>
        </a:p>
      </dgm:t>
    </dgm:pt>
    <dgm:pt modelId="{884C5C0C-DAC3-482F-9E2B-6BB33111EC6B}" type="parTrans" cxnId="{4D9A6F67-154C-4536-8AEC-1C06003B150B}">
      <dgm:prSet/>
      <dgm:spPr/>
      <dgm:t>
        <a:bodyPr/>
        <a:lstStyle/>
        <a:p>
          <a:endParaRPr lang="en-US"/>
        </a:p>
      </dgm:t>
    </dgm:pt>
    <dgm:pt modelId="{275FCEDF-45A6-49B6-A912-0CE0A5689A08}" type="sibTrans" cxnId="{4D9A6F67-154C-4536-8AEC-1C06003B150B}">
      <dgm:prSet/>
      <dgm:spPr/>
      <dgm:t>
        <a:bodyPr/>
        <a:lstStyle/>
        <a:p>
          <a:endParaRPr lang="en-US"/>
        </a:p>
      </dgm:t>
    </dgm:pt>
    <dgm:pt modelId="{64693D24-A04E-4EA7-997D-38D2AE7442EA}" type="pres">
      <dgm:prSet presAssocID="{0C380BEF-05B5-40D3-8C90-D9F5E60775C4}" presName="root" presStyleCnt="0">
        <dgm:presLayoutVars>
          <dgm:dir/>
          <dgm:resizeHandles val="exact"/>
        </dgm:presLayoutVars>
      </dgm:prSet>
      <dgm:spPr/>
    </dgm:pt>
    <dgm:pt modelId="{AAFAD243-B520-4B98-BB25-08DDD2EDA6AD}" type="pres">
      <dgm:prSet presAssocID="{A06CDA93-1C48-4643-B749-566CB69E8BEF}" presName="compNode" presStyleCnt="0"/>
      <dgm:spPr/>
    </dgm:pt>
    <dgm:pt modelId="{32408D07-B297-461A-A8C7-CD19B7D089AF}" type="pres">
      <dgm:prSet presAssocID="{A06CDA93-1C48-4643-B749-566CB69E8BEF}" presName="iconBgRect" presStyleLbl="bgShp" presStyleIdx="0" presStyleCnt="3"/>
      <dgm:spPr/>
    </dgm:pt>
    <dgm:pt modelId="{A12B4DC3-67A6-4BED-A0E4-126C607B89AC}" type="pres">
      <dgm:prSet presAssocID="{A06CDA93-1C48-4643-B749-566CB69E8BEF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Zaškrtnutí"/>
        </a:ext>
      </dgm:extLst>
    </dgm:pt>
    <dgm:pt modelId="{55722FB1-9BFF-43CB-ABBA-D03D541ED584}" type="pres">
      <dgm:prSet presAssocID="{A06CDA93-1C48-4643-B749-566CB69E8BEF}" presName="spaceRect" presStyleCnt="0"/>
      <dgm:spPr/>
    </dgm:pt>
    <dgm:pt modelId="{9019A639-2A24-4357-9DCF-7A75E0F31A03}" type="pres">
      <dgm:prSet presAssocID="{A06CDA93-1C48-4643-B749-566CB69E8BEF}" presName="textRect" presStyleLbl="revTx" presStyleIdx="0" presStyleCnt="3">
        <dgm:presLayoutVars>
          <dgm:chMax val="1"/>
          <dgm:chPref val="1"/>
        </dgm:presLayoutVars>
      </dgm:prSet>
      <dgm:spPr/>
    </dgm:pt>
    <dgm:pt modelId="{BF72C857-682E-4D5C-9980-1C3ABB82A20A}" type="pres">
      <dgm:prSet presAssocID="{A2ED10F0-BBD5-44F6-8BCD-D1C0B652998A}" presName="sibTrans" presStyleCnt="0"/>
      <dgm:spPr/>
    </dgm:pt>
    <dgm:pt modelId="{A64BAE3E-5FC1-4BF2-B9AF-026B6D68DB1D}" type="pres">
      <dgm:prSet presAssocID="{0C31DC72-97C8-4D29-BA5A-A15BEAEA9AB3}" presName="compNode" presStyleCnt="0"/>
      <dgm:spPr/>
    </dgm:pt>
    <dgm:pt modelId="{75746A65-34AA-437E-96EB-0649A3165B9A}" type="pres">
      <dgm:prSet presAssocID="{0C31DC72-97C8-4D29-BA5A-A15BEAEA9AB3}" presName="iconBgRect" presStyleLbl="bgShp" presStyleIdx="1" presStyleCnt="3"/>
      <dgm:spPr/>
    </dgm:pt>
    <dgm:pt modelId="{235CC104-AED2-4198-B8ED-16A7C29BF011}" type="pres">
      <dgm:prSet presAssocID="{0C31DC72-97C8-4D29-BA5A-A15BEAEA9AB3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ingle gear"/>
        </a:ext>
      </dgm:extLst>
    </dgm:pt>
    <dgm:pt modelId="{6C1CAB63-5593-4DF2-A3E1-F0ACF82BD3CD}" type="pres">
      <dgm:prSet presAssocID="{0C31DC72-97C8-4D29-BA5A-A15BEAEA9AB3}" presName="spaceRect" presStyleCnt="0"/>
      <dgm:spPr/>
    </dgm:pt>
    <dgm:pt modelId="{6FABA29E-4940-4004-902E-DFB751A30B75}" type="pres">
      <dgm:prSet presAssocID="{0C31DC72-97C8-4D29-BA5A-A15BEAEA9AB3}" presName="textRect" presStyleLbl="revTx" presStyleIdx="1" presStyleCnt="3">
        <dgm:presLayoutVars>
          <dgm:chMax val="1"/>
          <dgm:chPref val="1"/>
        </dgm:presLayoutVars>
      </dgm:prSet>
      <dgm:spPr/>
    </dgm:pt>
    <dgm:pt modelId="{8CD8656E-3826-4A9A-B6F6-D42C1558D6EA}" type="pres">
      <dgm:prSet presAssocID="{1B2FB2CD-AF8F-4981-BF24-7081249AE2EE}" presName="sibTrans" presStyleCnt="0"/>
      <dgm:spPr/>
    </dgm:pt>
    <dgm:pt modelId="{6B48FF8F-3C0B-4A87-95A5-5C6D40BF99A6}" type="pres">
      <dgm:prSet presAssocID="{B974FA9D-3094-4C2B-A135-A36F2F2980B6}" presName="compNode" presStyleCnt="0"/>
      <dgm:spPr/>
    </dgm:pt>
    <dgm:pt modelId="{D29E4093-89D7-49E5-AED3-4F6B62777AAA}" type="pres">
      <dgm:prSet presAssocID="{B974FA9D-3094-4C2B-A135-A36F2F2980B6}" presName="iconBgRect" presStyleLbl="bgShp" presStyleIdx="2" presStyleCnt="3"/>
      <dgm:spPr/>
    </dgm:pt>
    <dgm:pt modelId="{E8CB72BE-A800-4D1F-9447-E7B053A3FF2A}" type="pres">
      <dgm:prSet presAssocID="{B974FA9D-3094-4C2B-A135-A36F2F2980B6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rdce"/>
        </a:ext>
      </dgm:extLst>
    </dgm:pt>
    <dgm:pt modelId="{5FCD4B94-3C33-4C24-B2A3-B492481D3699}" type="pres">
      <dgm:prSet presAssocID="{B974FA9D-3094-4C2B-A135-A36F2F2980B6}" presName="spaceRect" presStyleCnt="0"/>
      <dgm:spPr/>
    </dgm:pt>
    <dgm:pt modelId="{D1D48F79-44D7-46B7-9643-8E44C2EA397F}" type="pres">
      <dgm:prSet presAssocID="{B974FA9D-3094-4C2B-A135-A36F2F2980B6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AE49BC12-44BF-4E84-A621-BE1060A79538}" type="presOf" srcId="{A06CDA93-1C48-4643-B749-566CB69E8BEF}" destId="{9019A639-2A24-4357-9DCF-7A75E0F31A03}" srcOrd="0" destOrd="0" presId="urn:microsoft.com/office/officeart/2018/5/layout/IconCircleLabelList"/>
    <dgm:cxn modelId="{6FC7973F-CF90-4D35-83CA-7FE7E0CACFA9}" srcId="{0C380BEF-05B5-40D3-8C90-D9F5E60775C4}" destId="{0C31DC72-97C8-4D29-BA5A-A15BEAEA9AB3}" srcOrd="1" destOrd="0" parTransId="{7BD3FB01-04A4-4CDC-B679-6576F175A7A8}" sibTransId="{1B2FB2CD-AF8F-4981-BF24-7081249AE2EE}"/>
    <dgm:cxn modelId="{372D0E5C-1564-434C-B119-06E2062136D7}" type="presOf" srcId="{B974FA9D-3094-4C2B-A135-A36F2F2980B6}" destId="{D1D48F79-44D7-46B7-9643-8E44C2EA397F}" srcOrd="0" destOrd="0" presId="urn:microsoft.com/office/officeart/2018/5/layout/IconCircleLabelList"/>
    <dgm:cxn modelId="{DB410543-8AE2-469A-890A-D999E2F21937}" type="presOf" srcId="{0C31DC72-97C8-4D29-BA5A-A15BEAEA9AB3}" destId="{6FABA29E-4940-4004-902E-DFB751A30B75}" srcOrd="0" destOrd="0" presId="urn:microsoft.com/office/officeart/2018/5/layout/IconCircleLabelList"/>
    <dgm:cxn modelId="{4D9A6F67-154C-4536-8AEC-1C06003B150B}" srcId="{0C380BEF-05B5-40D3-8C90-D9F5E60775C4}" destId="{B974FA9D-3094-4C2B-A135-A36F2F2980B6}" srcOrd="2" destOrd="0" parTransId="{884C5C0C-DAC3-482F-9E2B-6BB33111EC6B}" sibTransId="{275FCEDF-45A6-49B6-A912-0CE0A5689A08}"/>
    <dgm:cxn modelId="{3C74CF71-9D92-4863-8DB0-7073EBAF780E}" type="presOf" srcId="{0C380BEF-05B5-40D3-8C90-D9F5E60775C4}" destId="{64693D24-A04E-4EA7-997D-38D2AE7442EA}" srcOrd="0" destOrd="0" presId="urn:microsoft.com/office/officeart/2018/5/layout/IconCircleLabelList"/>
    <dgm:cxn modelId="{6B5032C3-6A03-4527-B1BA-B8A6C01669B5}" srcId="{0C380BEF-05B5-40D3-8C90-D9F5E60775C4}" destId="{A06CDA93-1C48-4643-B749-566CB69E8BEF}" srcOrd="0" destOrd="0" parTransId="{60790D23-9F51-45B9-8F49-8D542CC03ABE}" sibTransId="{A2ED10F0-BBD5-44F6-8BCD-D1C0B652998A}"/>
    <dgm:cxn modelId="{60643C27-979B-4118-8F70-15AFDEA637C4}" type="presParOf" srcId="{64693D24-A04E-4EA7-997D-38D2AE7442EA}" destId="{AAFAD243-B520-4B98-BB25-08DDD2EDA6AD}" srcOrd="0" destOrd="0" presId="urn:microsoft.com/office/officeart/2018/5/layout/IconCircleLabelList"/>
    <dgm:cxn modelId="{E2CDDA4E-5B71-4B05-B8D9-EF9830F03E07}" type="presParOf" srcId="{AAFAD243-B520-4B98-BB25-08DDD2EDA6AD}" destId="{32408D07-B297-461A-A8C7-CD19B7D089AF}" srcOrd="0" destOrd="0" presId="urn:microsoft.com/office/officeart/2018/5/layout/IconCircleLabelList"/>
    <dgm:cxn modelId="{06973FBD-046C-4A05-AE80-22A91E5C1904}" type="presParOf" srcId="{AAFAD243-B520-4B98-BB25-08DDD2EDA6AD}" destId="{A12B4DC3-67A6-4BED-A0E4-126C607B89AC}" srcOrd="1" destOrd="0" presId="urn:microsoft.com/office/officeart/2018/5/layout/IconCircleLabelList"/>
    <dgm:cxn modelId="{17334852-7050-48A5-8F68-25FFDF837087}" type="presParOf" srcId="{AAFAD243-B520-4B98-BB25-08DDD2EDA6AD}" destId="{55722FB1-9BFF-43CB-ABBA-D03D541ED584}" srcOrd="2" destOrd="0" presId="urn:microsoft.com/office/officeart/2018/5/layout/IconCircleLabelList"/>
    <dgm:cxn modelId="{A61E5137-ACF0-4A08-80EC-1100E817D560}" type="presParOf" srcId="{AAFAD243-B520-4B98-BB25-08DDD2EDA6AD}" destId="{9019A639-2A24-4357-9DCF-7A75E0F31A03}" srcOrd="3" destOrd="0" presId="urn:microsoft.com/office/officeart/2018/5/layout/IconCircleLabelList"/>
    <dgm:cxn modelId="{018D2448-9AD9-4B93-ACB8-C60315F1D46B}" type="presParOf" srcId="{64693D24-A04E-4EA7-997D-38D2AE7442EA}" destId="{BF72C857-682E-4D5C-9980-1C3ABB82A20A}" srcOrd="1" destOrd="0" presId="urn:microsoft.com/office/officeart/2018/5/layout/IconCircleLabelList"/>
    <dgm:cxn modelId="{8A2F2DFA-0A5F-4D7E-9D3B-FCEAAFC3BE0F}" type="presParOf" srcId="{64693D24-A04E-4EA7-997D-38D2AE7442EA}" destId="{A64BAE3E-5FC1-4BF2-B9AF-026B6D68DB1D}" srcOrd="2" destOrd="0" presId="urn:microsoft.com/office/officeart/2018/5/layout/IconCircleLabelList"/>
    <dgm:cxn modelId="{441D7053-46DC-4B6E-BD7B-44F3D2E28BAB}" type="presParOf" srcId="{A64BAE3E-5FC1-4BF2-B9AF-026B6D68DB1D}" destId="{75746A65-34AA-437E-96EB-0649A3165B9A}" srcOrd="0" destOrd="0" presId="urn:microsoft.com/office/officeart/2018/5/layout/IconCircleLabelList"/>
    <dgm:cxn modelId="{F0A5AB0A-6EE6-453C-B7A7-D3B0860EF21F}" type="presParOf" srcId="{A64BAE3E-5FC1-4BF2-B9AF-026B6D68DB1D}" destId="{235CC104-AED2-4198-B8ED-16A7C29BF011}" srcOrd="1" destOrd="0" presId="urn:microsoft.com/office/officeart/2018/5/layout/IconCircleLabelList"/>
    <dgm:cxn modelId="{8B5FD732-5BBC-471C-8B0E-A2DE3C653CD3}" type="presParOf" srcId="{A64BAE3E-5FC1-4BF2-B9AF-026B6D68DB1D}" destId="{6C1CAB63-5593-4DF2-A3E1-F0ACF82BD3CD}" srcOrd="2" destOrd="0" presId="urn:microsoft.com/office/officeart/2018/5/layout/IconCircleLabelList"/>
    <dgm:cxn modelId="{78D2B719-4F45-45CE-B210-042235AA8C04}" type="presParOf" srcId="{A64BAE3E-5FC1-4BF2-B9AF-026B6D68DB1D}" destId="{6FABA29E-4940-4004-902E-DFB751A30B75}" srcOrd="3" destOrd="0" presId="urn:microsoft.com/office/officeart/2018/5/layout/IconCircleLabelList"/>
    <dgm:cxn modelId="{FD5A4A7B-699D-4646-BD38-B05CA6DBCF73}" type="presParOf" srcId="{64693D24-A04E-4EA7-997D-38D2AE7442EA}" destId="{8CD8656E-3826-4A9A-B6F6-D42C1558D6EA}" srcOrd="3" destOrd="0" presId="urn:microsoft.com/office/officeart/2018/5/layout/IconCircleLabelList"/>
    <dgm:cxn modelId="{8B95C0D1-185F-4958-9DC0-4023144EDA32}" type="presParOf" srcId="{64693D24-A04E-4EA7-997D-38D2AE7442EA}" destId="{6B48FF8F-3C0B-4A87-95A5-5C6D40BF99A6}" srcOrd="4" destOrd="0" presId="urn:microsoft.com/office/officeart/2018/5/layout/IconCircleLabelList"/>
    <dgm:cxn modelId="{C9C3DC00-B27D-4AEB-BF64-42C8BC0D86D1}" type="presParOf" srcId="{6B48FF8F-3C0B-4A87-95A5-5C6D40BF99A6}" destId="{D29E4093-89D7-49E5-AED3-4F6B62777AAA}" srcOrd="0" destOrd="0" presId="urn:microsoft.com/office/officeart/2018/5/layout/IconCircleLabelList"/>
    <dgm:cxn modelId="{5663A727-CC37-4C35-B4AC-39D1A8385D86}" type="presParOf" srcId="{6B48FF8F-3C0B-4A87-95A5-5C6D40BF99A6}" destId="{E8CB72BE-A800-4D1F-9447-E7B053A3FF2A}" srcOrd="1" destOrd="0" presId="urn:microsoft.com/office/officeart/2018/5/layout/IconCircleLabelList"/>
    <dgm:cxn modelId="{2069E136-2DD7-4B7F-817F-C6966CFE5715}" type="presParOf" srcId="{6B48FF8F-3C0B-4A87-95A5-5C6D40BF99A6}" destId="{5FCD4B94-3C33-4C24-B2A3-B492481D3699}" srcOrd="2" destOrd="0" presId="urn:microsoft.com/office/officeart/2018/5/layout/IconCircleLabelList"/>
    <dgm:cxn modelId="{63D468C0-64A2-4852-A4D8-78ED44AE772F}" type="presParOf" srcId="{6B48FF8F-3C0B-4A87-95A5-5C6D40BF99A6}" destId="{D1D48F79-44D7-46B7-9643-8E44C2EA397F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75B999C-C48D-4A0D-8303-6E139B6D0F90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FF6B92C-579E-4B27-A850-F322103A112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Sítě: facebook 2004, youtube 2005, tiktok 2016</a:t>
          </a:r>
        </a:p>
      </dgm:t>
    </dgm:pt>
    <dgm:pt modelId="{DF7E3599-42BD-46B7-B2E6-39843C7289EE}" type="parTrans" cxnId="{BC30799D-FDD9-4653-8A57-B4C6D4E8AD52}">
      <dgm:prSet/>
      <dgm:spPr/>
      <dgm:t>
        <a:bodyPr/>
        <a:lstStyle/>
        <a:p>
          <a:endParaRPr lang="en-US"/>
        </a:p>
      </dgm:t>
    </dgm:pt>
    <dgm:pt modelId="{91B0D83F-1C7C-4AC3-8553-1AED761D1AA9}" type="sibTrans" cxnId="{BC30799D-FDD9-4653-8A57-B4C6D4E8AD52}">
      <dgm:prSet/>
      <dgm:spPr/>
      <dgm:t>
        <a:bodyPr/>
        <a:lstStyle/>
        <a:p>
          <a:endParaRPr lang="en-US"/>
        </a:p>
      </dgm:t>
    </dgm:pt>
    <dgm:pt modelId="{DD508D58-418E-428D-B21E-ED6660A113D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Chytré telefony: iPhone 2007</a:t>
          </a:r>
        </a:p>
      </dgm:t>
    </dgm:pt>
    <dgm:pt modelId="{57413206-09F5-4824-BF7B-E638A6B7F367}" type="parTrans" cxnId="{59EBCA00-BCF5-4A32-8B83-F13497CB1924}">
      <dgm:prSet/>
      <dgm:spPr/>
      <dgm:t>
        <a:bodyPr/>
        <a:lstStyle/>
        <a:p>
          <a:endParaRPr lang="en-US"/>
        </a:p>
      </dgm:t>
    </dgm:pt>
    <dgm:pt modelId="{D43A8E12-7484-4127-A466-C2AD7226BCE1}" type="sibTrans" cxnId="{59EBCA00-BCF5-4A32-8B83-F13497CB1924}">
      <dgm:prSet/>
      <dgm:spPr/>
      <dgm:t>
        <a:bodyPr/>
        <a:lstStyle/>
        <a:p>
          <a:endParaRPr lang="en-US"/>
        </a:p>
      </dgm:t>
    </dgm:pt>
    <dgm:pt modelId="{0FD46642-14A8-4C68-86A2-D35E25D9700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Bezkontaktní platby 2011</a:t>
          </a:r>
        </a:p>
      </dgm:t>
    </dgm:pt>
    <dgm:pt modelId="{5420B36A-273E-4653-BEA9-FEC8393251F7}" type="parTrans" cxnId="{1180EF04-D8D0-4765-AE78-150779B9646F}">
      <dgm:prSet/>
      <dgm:spPr/>
      <dgm:t>
        <a:bodyPr/>
        <a:lstStyle/>
        <a:p>
          <a:endParaRPr lang="en-US"/>
        </a:p>
      </dgm:t>
    </dgm:pt>
    <dgm:pt modelId="{105A1896-0F9A-4E4D-96F0-9070174A0163}" type="sibTrans" cxnId="{1180EF04-D8D0-4765-AE78-150779B9646F}">
      <dgm:prSet/>
      <dgm:spPr/>
      <dgm:t>
        <a:bodyPr/>
        <a:lstStyle/>
        <a:p>
          <a:endParaRPr lang="en-US"/>
        </a:p>
      </dgm:t>
    </dgm:pt>
    <dgm:pt modelId="{D4AF48B2-D993-4A91-9FC3-D3DA0CFC68B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Streamovací služby: spotify, Netflix</a:t>
          </a:r>
        </a:p>
      </dgm:t>
    </dgm:pt>
    <dgm:pt modelId="{6854087C-2E5B-42A8-BAB3-65857BE363E9}" type="parTrans" cxnId="{36DF198E-4ED4-4BF3-BC33-6239D5629AF3}">
      <dgm:prSet/>
      <dgm:spPr/>
      <dgm:t>
        <a:bodyPr/>
        <a:lstStyle/>
        <a:p>
          <a:endParaRPr lang="en-US"/>
        </a:p>
      </dgm:t>
    </dgm:pt>
    <dgm:pt modelId="{D9E6FC54-4B5D-41C6-9D5B-AB522777B0A9}" type="sibTrans" cxnId="{36DF198E-4ED4-4BF3-BC33-6239D5629AF3}">
      <dgm:prSet/>
      <dgm:spPr/>
      <dgm:t>
        <a:bodyPr/>
        <a:lstStyle/>
        <a:p>
          <a:endParaRPr lang="en-US"/>
        </a:p>
      </dgm:t>
    </dgm:pt>
    <dgm:pt modelId="{F25FA4C2-A30C-4A20-B147-37F7922D7FD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3D tiskárny, elektrokoloběžky, … </a:t>
          </a:r>
        </a:p>
      </dgm:t>
    </dgm:pt>
    <dgm:pt modelId="{45A29D67-C8BB-40C1-8FE6-0393AEDB7A6E}" type="parTrans" cxnId="{1B86DFEB-91AE-4AAE-98BF-5352D9E0E848}">
      <dgm:prSet/>
      <dgm:spPr/>
      <dgm:t>
        <a:bodyPr/>
        <a:lstStyle/>
        <a:p>
          <a:endParaRPr lang="en-US"/>
        </a:p>
      </dgm:t>
    </dgm:pt>
    <dgm:pt modelId="{E596AD5B-0B92-46FF-AB91-47092CBA715A}" type="sibTrans" cxnId="{1B86DFEB-91AE-4AAE-98BF-5352D9E0E848}">
      <dgm:prSet/>
      <dgm:spPr/>
      <dgm:t>
        <a:bodyPr/>
        <a:lstStyle/>
        <a:p>
          <a:endParaRPr lang="en-US"/>
        </a:p>
      </dgm:t>
    </dgm:pt>
    <dgm:pt modelId="{BD0A4096-F62B-42F0-A355-40A11BF4754C}" type="pres">
      <dgm:prSet presAssocID="{375B999C-C48D-4A0D-8303-6E139B6D0F90}" presName="root" presStyleCnt="0">
        <dgm:presLayoutVars>
          <dgm:dir/>
          <dgm:resizeHandles val="exact"/>
        </dgm:presLayoutVars>
      </dgm:prSet>
      <dgm:spPr/>
    </dgm:pt>
    <dgm:pt modelId="{CC076BCD-E866-4195-B2A9-ACD1A0659613}" type="pres">
      <dgm:prSet presAssocID="{AFF6B92C-579E-4B27-A850-F322103A1129}" presName="compNode" presStyleCnt="0"/>
      <dgm:spPr/>
    </dgm:pt>
    <dgm:pt modelId="{38034FA9-AFD8-414B-81F6-93623D7AFD6F}" type="pres">
      <dgm:prSet presAssocID="{AFF6B92C-579E-4B27-A850-F322103A1129}" presName="bgRect" presStyleLbl="bgShp" presStyleIdx="0" presStyleCnt="5"/>
      <dgm:spPr/>
    </dgm:pt>
    <dgm:pt modelId="{0B148F64-726C-444A-B747-4B7DB6A1B957}" type="pres">
      <dgm:prSet presAssocID="{AFF6B92C-579E-4B27-A850-F322103A1129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očítač"/>
        </a:ext>
      </dgm:extLst>
    </dgm:pt>
    <dgm:pt modelId="{390700AE-8FD6-42BF-8232-8568764E3D60}" type="pres">
      <dgm:prSet presAssocID="{AFF6B92C-579E-4B27-A850-F322103A1129}" presName="spaceRect" presStyleCnt="0"/>
      <dgm:spPr/>
    </dgm:pt>
    <dgm:pt modelId="{BC319D16-2F92-43C5-9F82-B70B1CC82FB1}" type="pres">
      <dgm:prSet presAssocID="{AFF6B92C-579E-4B27-A850-F322103A1129}" presName="parTx" presStyleLbl="revTx" presStyleIdx="0" presStyleCnt="5">
        <dgm:presLayoutVars>
          <dgm:chMax val="0"/>
          <dgm:chPref val="0"/>
        </dgm:presLayoutVars>
      </dgm:prSet>
      <dgm:spPr/>
    </dgm:pt>
    <dgm:pt modelId="{F5361989-D351-44EB-A20D-64ACC066A918}" type="pres">
      <dgm:prSet presAssocID="{91B0D83F-1C7C-4AC3-8553-1AED761D1AA9}" presName="sibTrans" presStyleCnt="0"/>
      <dgm:spPr/>
    </dgm:pt>
    <dgm:pt modelId="{E6FB5A3C-6681-45FA-A6B9-E084E683A240}" type="pres">
      <dgm:prSet presAssocID="{DD508D58-418E-428D-B21E-ED6660A113D9}" presName="compNode" presStyleCnt="0"/>
      <dgm:spPr/>
    </dgm:pt>
    <dgm:pt modelId="{19F7852F-6671-409F-B6E7-02E6829B8212}" type="pres">
      <dgm:prSet presAssocID="{DD508D58-418E-428D-B21E-ED6660A113D9}" presName="bgRect" presStyleLbl="bgShp" presStyleIdx="1" presStyleCnt="5"/>
      <dgm:spPr/>
    </dgm:pt>
    <dgm:pt modelId="{4090364B-C934-4314-85BC-933DF066946E}" type="pres">
      <dgm:prSet presAssocID="{DD508D58-418E-428D-B21E-ED6660A113D9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mart Phone"/>
        </a:ext>
      </dgm:extLst>
    </dgm:pt>
    <dgm:pt modelId="{A085100B-67F0-4513-A3C7-0C61E46C2646}" type="pres">
      <dgm:prSet presAssocID="{DD508D58-418E-428D-B21E-ED6660A113D9}" presName="spaceRect" presStyleCnt="0"/>
      <dgm:spPr/>
    </dgm:pt>
    <dgm:pt modelId="{830D7F20-DD95-4DD5-911A-6755F225B6CA}" type="pres">
      <dgm:prSet presAssocID="{DD508D58-418E-428D-B21E-ED6660A113D9}" presName="parTx" presStyleLbl="revTx" presStyleIdx="1" presStyleCnt="5">
        <dgm:presLayoutVars>
          <dgm:chMax val="0"/>
          <dgm:chPref val="0"/>
        </dgm:presLayoutVars>
      </dgm:prSet>
      <dgm:spPr/>
    </dgm:pt>
    <dgm:pt modelId="{3D404062-3385-4644-86B8-40DDB08B2B2C}" type="pres">
      <dgm:prSet presAssocID="{D43A8E12-7484-4127-A466-C2AD7226BCE1}" presName="sibTrans" presStyleCnt="0"/>
      <dgm:spPr/>
    </dgm:pt>
    <dgm:pt modelId="{15CC0FDF-C1CB-4355-B1F1-B6856674242D}" type="pres">
      <dgm:prSet presAssocID="{0FD46642-14A8-4C68-86A2-D35E25D97001}" presName="compNode" presStyleCnt="0"/>
      <dgm:spPr/>
    </dgm:pt>
    <dgm:pt modelId="{395F0CED-024F-4703-BC42-2284CB6B4A2F}" type="pres">
      <dgm:prSet presAssocID="{0FD46642-14A8-4C68-86A2-D35E25D97001}" presName="bgRect" presStyleLbl="bgShp" presStyleIdx="2" presStyleCnt="5"/>
      <dgm:spPr/>
    </dgm:pt>
    <dgm:pt modelId="{E88F4A61-CF36-4D1C-AA56-E6E066B23ABB}" type="pres">
      <dgm:prSet presAssocID="{0FD46642-14A8-4C68-86A2-D35E25D97001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eníze"/>
        </a:ext>
      </dgm:extLst>
    </dgm:pt>
    <dgm:pt modelId="{987829CD-57BB-417E-BA26-8C8C22DC905E}" type="pres">
      <dgm:prSet presAssocID="{0FD46642-14A8-4C68-86A2-D35E25D97001}" presName="spaceRect" presStyleCnt="0"/>
      <dgm:spPr/>
    </dgm:pt>
    <dgm:pt modelId="{DD3D9501-A5C1-48ED-846E-4953D34CDA9B}" type="pres">
      <dgm:prSet presAssocID="{0FD46642-14A8-4C68-86A2-D35E25D97001}" presName="parTx" presStyleLbl="revTx" presStyleIdx="2" presStyleCnt="5">
        <dgm:presLayoutVars>
          <dgm:chMax val="0"/>
          <dgm:chPref val="0"/>
        </dgm:presLayoutVars>
      </dgm:prSet>
      <dgm:spPr/>
    </dgm:pt>
    <dgm:pt modelId="{A5EA7441-9330-4243-A387-0C54FCB9BD8C}" type="pres">
      <dgm:prSet presAssocID="{105A1896-0F9A-4E4D-96F0-9070174A0163}" presName="sibTrans" presStyleCnt="0"/>
      <dgm:spPr/>
    </dgm:pt>
    <dgm:pt modelId="{6B3FED7F-5D17-45B2-824A-2F92A9BDA05D}" type="pres">
      <dgm:prSet presAssocID="{D4AF48B2-D993-4A91-9FC3-D3DA0CFC68B5}" presName="compNode" presStyleCnt="0"/>
      <dgm:spPr/>
    </dgm:pt>
    <dgm:pt modelId="{3E17B39B-8436-49A5-BDCB-9521B2832878}" type="pres">
      <dgm:prSet presAssocID="{D4AF48B2-D993-4A91-9FC3-D3DA0CFC68B5}" presName="bgRect" presStyleLbl="bgShp" presStyleIdx="3" presStyleCnt="5"/>
      <dgm:spPr/>
    </dgm:pt>
    <dgm:pt modelId="{CE9C101C-28C6-4CA3-A700-DBE78F87E5FD}" type="pres">
      <dgm:prSet presAssocID="{D4AF48B2-D993-4A91-9FC3-D3DA0CFC68B5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emote control"/>
        </a:ext>
      </dgm:extLst>
    </dgm:pt>
    <dgm:pt modelId="{8C30E43A-0147-4A4E-88AE-EE578C76E7A7}" type="pres">
      <dgm:prSet presAssocID="{D4AF48B2-D993-4A91-9FC3-D3DA0CFC68B5}" presName="spaceRect" presStyleCnt="0"/>
      <dgm:spPr/>
    </dgm:pt>
    <dgm:pt modelId="{BE171046-C999-4358-B515-B928AEEF6E4A}" type="pres">
      <dgm:prSet presAssocID="{D4AF48B2-D993-4A91-9FC3-D3DA0CFC68B5}" presName="parTx" presStyleLbl="revTx" presStyleIdx="3" presStyleCnt="5">
        <dgm:presLayoutVars>
          <dgm:chMax val="0"/>
          <dgm:chPref val="0"/>
        </dgm:presLayoutVars>
      </dgm:prSet>
      <dgm:spPr/>
    </dgm:pt>
    <dgm:pt modelId="{919C31D3-98DC-4E02-89D4-9810B36E8C21}" type="pres">
      <dgm:prSet presAssocID="{D9E6FC54-4B5D-41C6-9D5B-AB522777B0A9}" presName="sibTrans" presStyleCnt="0"/>
      <dgm:spPr/>
    </dgm:pt>
    <dgm:pt modelId="{2FB99F88-E0F1-4AE9-8085-533607D1332D}" type="pres">
      <dgm:prSet presAssocID="{F25FA4C2-A30C-4A20-B147-37F7922D7FDE}" presName="compNode" presStyleCnt="0"/>
      <dgm:spPr/>
    </dgm:pt>
    <dgm:pt modelId="{7F4AF095-A072-4D45-A9B2-0C74036109BC}" type="pres">
      <dgm:prSet presAssocID="{F25FA4C2-A30C-4A20-B147-37F7922D7FDE}" presName="bgRect" presStyleLbl="bgShp" presStyleIdx="4" presStyleCnt="5"/>
      <dgm:spPr/>
    </dgm:pt>
    <dgm:pt modelId="{7B7F585B-D113-4D2B-8120-AD5B65B93C07}" type="pres">
      <dgm:prSet presAssocID="{F25FA4C2-A30C-4A20-B147-37F7922D7FDE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iskárna"/>
        </a:ext>
      </dgm:extLst>
    </dgm:pt>
    <dgm:pt modelId="{ACC80A33-62AE-4336-B4F3-E46A83EB4F45}" type="pres">
      <dgm:prSet presAssocID="{F25FA4C2-A30C-4A20-B147-37F7922D7FDE}" presName="spaceRect" presStyleCnt="0"/>
      <dgm:spPr/>
    </dgm:pt>
    <dgm:pt modelId="{CA81AF43-F977-46F0-BE7F-B32094FEAD72}" type="pres">
      <dgm:prSet presAssocID="{F25FA4C2-A30C-4A20-B147-37F7922D7FDE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59EBCA00-BCF5-4A32-8B83-F13497CB1924}" srcId="{375B999C-C48D-4A0D-8303-6E139B6D0F90}" destId="{DD508D58-418E-428D-B21E-ED6660A113D9}" srcOrd="1" destOrd="0" parTransId="{57413206-09F5-4824-BF7B-E638A6B7F367}" sibTransId="{D43A8E12-7484-4127-A466-C2AD7226BCE1}"/>
    <dgm:cxn modelId="{1180EF04-D8D0-4765-AE78-150779B9646F}" srcId="{375B999C-C48D-4A0D-8303-6E139B6D0F90}" destId="{0FD46642-14A8-4C68-86A2-D35E25D97001}" srcOrd="2" destOrd="0" parTransId="{5420B36A-273E-4653-BEA9-FEC8393251F7}" sibTransId="{105A1896-0F9A-4E4D-96F0-9070174A0163}"/>
    <dgm:cxn modelId="{131C0F5C-6ED5-4BC7-A04E-9FA3E4A1A4F7}" type="presOf" srcId="{DD508D58-418E-428D-B21E-ED6660A113D9}" destId="{830D7F20-DD95-4DD5-911A-6755F225B6CA}" srcOrd="0" destOrd="0" presId="urn:microsoft.com/office/officeart/2018/2/layout/IconVerticalSolidList"/>
    <dgm:cxn modelId="{9AB1BF51-0F18-49C5-B276-169A102CEE95}" type="presOf" srcId="{0FD46642-14A8-4C68-86A2-D35E25D97001}" destId="{DD3D9501-A5C1-48ED-846E-4953D34CDA9B}" srcOrd="0" destOrd="0" presId="urn:microsoft.com/office/officeart/2018/2/layout/IconVerticalSolidList"/>
    <dgm:cxn modelId="{6A7A3A79-7C1E-4575-B537-7895C9D0CD7D}" type="presOf" srcId="{375B999C-C48D-4A0D-8303-6E139B6D0F90}" destId="{BD0A4096-F62B-42F0-A355-40A11BF4754C}" srcOrd="0" destOrd="0" presId="urn:microsoft.com/office/officeart/2018/2/layout/IconVerticalSolidList"/>
    <dgm:cxn modelId="{36DF198E-4ED4-4BF3-BC33-6239D5629AF3}" srcId="{375B999C-C48D-4A0D-8303-6E139B6D0F90}" destId="{D4AF48B2-D993-4A91-9FC3-D3DA0CFC68B5}" srcOrd="3" destOrd="0" parTransId="{6854087C-2E5B-42A8-BAB3-65857BE363E9}" sibTransId="{D9E6FC54-4B5D-41C6-9D5B-AB522777B0A9}"/>
    <dgm:cxn modelId="{3EA31F94-AB20-4B3E-8360-5A1E6FE69941}" type="presOf" srcId="{F25FA4C2-A30C-4A20-B147-37F7922D7FDE}" destId="{CA81AF43-F977-46F0-BE7F-B32094FEAD72}" srcOrd="0" destOrd="0" presId="urn:microsoft.com/office/officeart/2018/2/layout/IconVerticalSolidList"/>
    <dgm:cxn modelId="{BC30799D-FDD9-4653-8A57-B4C6D4E8AD52}" srcId="{375B999C-C48D-4A0D-8303-6E139B6D0F90}" destId="{AFF6B92C-579E-4B27-A850-F322103A1129}" srcOrd="0" destOrd="0" parTransId="{DF7E3599-42BD-46B7-B2E6-39843C7289EE}" sibTransId="{91B0D83F-1C7C-4AC3-8553-1AED761D1AA9}"/>
    <dgm:cxn modelId="{E1CF4CDF-BDAA-420B-B8FF-703C2369FC75}" type="presOf" srcId="{D4AF48B2-D993-4A91-9FC3-D3DA0CFC68B5}" destId="{BE171046-C999-4358-B515-B928AEEF6E4A}" srcOrd="0" destOrd="0" presId="urn:microsoft.com/office/officeart/2018/2/layout/IconVerticalSolidList"/>
    <dgm:cxn modelId="{89144DE5-AD03-4E45-8AF5-BF3C025862B1}" type="presOf" srcId="{AFF6B92C-579E-4B27-A850-F322103A1129}" destId="{BC319D16-2F92-43C5-9F82-B70B1CC82FB1}" srcOrd="0" destOrd="0" presId="urn:microsoft.com/office/officeart/2018/2/layout/IconVerticalSolidList"/>
    <dgm:cxn modelId="{1B86DFEB-91AE-4AAE-98BF-5352D9E0E848}" srcId="{375B999C-C48D-4A0D-8303-6E139B6D0F90}" destId="{F25FA4C2-A30C-4A20-B147-37F7922D7FDE}" srcOrd="4" destOrd="0" parTransId="{45A29D67-C8BB-40C1-8FE6-0393AEDB7A6E}" sibTransId="{E596AD5B-0B92-46FF-AB91-47092CBA715A}"/>
    <dgm:cxn modelId="{554D9783-32DB-40F9-8D46-2FBE45ACCB12}" type="presParOf" srcId="{BD0A4096-F62B-42F0-A355-40A11BF4754C}" destId="{CC076BCD-E866-4195-B2A9-ACD1A0659613}" srcOrd="0" destOrd="0" presId="urn:microsoft.com/office/officeart/2018/2/layout/IconVerticalSolidList"/>
    <dgm:cxn modelId="{426CD720-C212-4EB6-90E3-7BCB0CFD34F6}" type="presParOf" srcId="{CC076BCD-E866-4195-B2A9-ACD1A0659613}" destId="{38034FA9-AFD8-414B-81F6-93623D7AFD6F}" srcOrd="0" destOrd="0" presId="urn:microsoft.com/office/officeart/2018/2/layout/IconVerticalSolidList"/>
    <dgm:cxn modelId="{C9717453-FB7F-40B6-82A5-87EB8B2AB679}" type="presParOf" srcId="{CC076BCD-E866-4195-B2A9-ACD1A0659613}" destId="{0B148F64-726C-444A-B747-4B7DB6A1B957}" srcOrd="1" destOrd="0" presId="urn:microsoft.com/office/officeart/2018/2/layout/IconVerticalSolidList"/>
    <dgm:cxn modelId="{571DB521-8952-4EF0-A3B1-B356B692381B}" type="presParOf" srcId="{CC076BCD-E866-4195-B2A9-ACD1A0659613}" destId="{390700AE-8FD6-42BF-8232-8568764E3D60}" srcOrd="2" destOrd="0" presId="urn:microsoft.com/office/officeart/2018/2/layout/IconVerticalSolidList"/>
    <dgm:cxn modelId="{21A7EA9B-E224-403D-B234-153004C7E12F}" type="presParOf" srcId="{CC076BCD-E866-4195-B2A9-ACD1A0659613}" destId="{BC319D16-2F92-43C5-9F82-B70B1CC82FB1}" srcOrd="3" destOrd="0" presId="urn:microsoft.com/office/officeart/2018/2/layout/IconVerticalSolidList"/>
    <dgm:cxn modelId="{F3EFFCF4-066F-46CF-80F4-DA5FCA1B9573}" type="presParOf" srcId="{BD0A4096-F62B-42F0-A355-40A11BF4754C}" destId="{F5361989-D351-44EB-A20D-64ACC066A918}" srcOrd="1" destOrd="0" presId="urn:microsoft.com/office/officeart/2018/2/layout/IconVerticalSolidList"/>
    <dgm:cxn modelId="{1A73FC18-18FE-4E4C-9D44-6EFE7D27434E}" type="presParOf" srcId="{BD0A4096-F62B-42F0-A355-40A11BF4754C}" destId="{E6FB5A3C-6681-45FA-A6B9-E084E683A240}" srcOrd="2" destOrd="0" presId="urn:microsoft.com/office/officeart/2018/2/layout/IconVerticalSolidList"/>
    <dgm:cxn modelId="{DF4DE4D0-BF03-4E46-A833-9C216D34164A}" type="presParOf" srcId="{E6FB5A3C-6681-45FA-A6B9-E084E683A240}" destId="{19F7852F-6671-409F-B6E7-02E6829B8212}" srcOrd="0" destOrd="0" presId="urn:microsoft.com/office/officeart/2018/2/layout/IconVerticalSolidList"/>
    <dgm:cxn modelId="{8570715D-F313-46C9-89A5-15B7CB3E0F78}" type="presParOf" srcId="{E6FB5A3C-6681-45FA-A6B9-E084E683A240}" destId="{4090364B-C934-4314-85BC-933DF066946E}" srcOrd="1" destOrd="0" presId="urn:microsoft.com/office/officeart/2018/2/layout/IconVerticalSolidList"/>
    <dgm:cxn modelId="{E6994DA7-31EE-4A64-8496-F542C049AF82}" type="presParOf" srcId="{E6FB5A3C-6681-45FA-A6B9-E084E683A240}" destId="{A085100B-67F0-4513-A3C7-0C61E46C2646}" srcOrd="2" destOrd="0" presId="urn:microsoft.com/office/officeart/2018/2/layout/IconVerticalSolidList"/>
    <dgm:cxn modelId="{21DA57E5-1121-4B42-BFB3-37A37290667A}" type="presParOf" srcId="{E6FB5A3C-6681-45FA-A6B9-E084E683A240}" destId="{830D7F20-DD95-4DD5-911A-6755F225B6CA}" srcOrd="3" destOrd="0" presId="urn:microsoft.com/office/officeart/2018/2/layout/IconVerticalSolidList"/>
    <dgm:cxn modelId="{F8CF5EAE-61AD-4CC0-A329-3C72F744B06F}" type="presParOf" srcId="{BD0A4096-F62B-42F0-A355-40A11BF4754C}" destId="{3D404062-3385-4644-86B8-40DDB08B2B2C}" srcOrd="3" destOrd="0" presId="urn:microsoft.com/office/officeart/2018/2/layout/IconVerticalSolidList"/>
    <dgm:cxn modelId="{74BBC912-7BD8-44D6-8BF2-235B95F805F2}" type="presParOf" srcId="{BD0A4096-F62B-42F0-A355-40A11BF4754C}" destId="{15CC0FDF-C1CB-4355-B1F1-B6856674242D}" srcOrd="4" destOrd="0" presId="urn:microsoft.com/office/officeart/2018/2/layout/IconVerticalSolidList"/>
    <dgm:cxn modelId="{F5446EBA-AF18-4CED-870F-32771EDB20A1}" type="presParOf" srcId="{15CC0FDF-C1CB-4355-B1F1-B6856674242D}" destId="{395F0CED-024F-4703-BC42-2284CB6B4A2F}" srcOrd="0" destOrd="0" presId="urn:microsoft.com/office/officeart/2018/2/layout/IconVerticalSolidList"/>
    <dgm:cxn modelId="{8574723F-E866-4199-849B-303479027894}" type="presParOf" srcId="{15CC0FDF-C1CB-4355-B1F1-B6856674242D}" destId="{E88F4A61-CF36-4D1C-AA56-E6E066B23ABB}" srcOrd="1" destOrd="0" presId="urn:microsoft.com/office/officeart/2018/2/layout/IconVerticalSolidList"/>
    <dgm:cxn modelId="{41DB4E82-DB5A-4D17-9DE5-5BFB19426EEA}" type="presParOf" srcId="{15CC0FDF-C1CB-4355-B1F1-B6856674242D}" destId="{987829CD-57BB-417E-BA26-8C8C22DC905E}" srcOrd="2" destOrd="0" presId="urn:microsoft.com/office/officeart/2018/2/layout/IconVerticalSolidList"/>
    <dgm:cxn modelId="{1D5EA3EE-026E-4E6B-90AE-0EA87F65D4FF}" type="presParOf" srcId="{15CC0FDF-C1CB-4355-B1F1-B6856674242D}" destId="{DD3D9501-A5C1-48ED-846E-4953D34CDA9B}" srcOrd="3" destOrd="0" presId="urn:microsoft.com/office/officeart/2018/2/layout/IconVerticalSolidList"/>
    <dgm:cxn modelId="{D078063A-C3F4-4D0B-A14F-DDECCB93F43A}" type="presParOf" srcId="{BD0A4096-F62B-42F0-A355-40A11BF4754C}" destId="{A5EA7441-9330-4243-A387-0C54FCB9BD8C}" srcOrd="5" destOrd="0" presId="urn:microsoft.com/office/officeart/2018/2/layout/IconVerticalSolidList"/>
    <dgm:cxn modelId="{9FF7FFEB-7FB4-4002-8C06-4DEDACE2B54B}" type="presParOf" srcId="{BD0A4096-F62B-42F0-A355-40A11BF4754C}" destId="{6B3FED7F-5D17-45B2-824A-2F92A9BDA05D}" srcOrd="6" destOrd="0" presId="urn:microsoft.com/office/officeart/2018/2/layout/IconVerticalSolidList"/>
    <dgm:cxn modelId="{98EF7DA4-13F9-48F0-AFA8-831DEAB39451}" type="presParOf" srcId="{6B3FED7F-5D17-45B2-824A-2F92A9BDA05D}" destId="{3E17B39B-8436-49A5-BDCB-9521B2832878}" srcOrd="0" destOrd="0" presId="urn:microsoft.com/office/officeart/2018/2/layout/IconVerticalSolidList"/>
    <dgm:cxn modelId="{E635EA49-B180-4BE1-8D62-3232A61910CC}" type="presParOf" srcId="{6B3FED7F-5D17-45B2-824A-2F92A9BDA05D}" destId="{CE9C101C-28C6-4CA3-A700-DBE78F87E5FD}" srcOrd="1" destOrd="0" presId="urn:microsoft.com/office/officeart/2018/2/layout/IconVerticalSolidList"/>
    <dgm:cxn modelId="{B606461F-9C39-4B6F-9727-8642D26CA483}" type="presParOf" srcId="{6B3FED7F-5D17-45B2-824A-2F92A9BDA05D}" destId="{8C30E43A-0147-4A4E-88AE-EE578C76E7A7}" srcOrd="2" destOrd="0" presId="urn:microsoft.com/office/officeart/2018/2/layout/IconVerticalSolidList"/>
    <dgm:cxn modelId="{AA4B3BB2-66B6-4198-A362-39561E7DD85D}" type="presParOf" srcId="{6B3FED7F-5D17-45B2-824A-2F92A9BDA05D}" destId="{BE171046-C999-4358-B515-B928AEEF6E4A}" srcOrd="3" destOrd="0" presId="urn:microsoft.com/office/officeart/2018/2/layout/IconVerticalSolidList"/>
    <dgm:cxn modelId="{534F49AA-6006-4970-820B-2864455C2F7C}" type="presParOf" srcId="{BD0A4096-F62B-42F0-A355-40A11BF4754C}" destId="{919C31D3-98DC-4E02-89D4-9810B36E8C21}" srcOrd="7" destOrd="0" presId="urn:microsoft.com/office/officeart/2018/2/layout/IconVerticalSolidList"/>
    <dgm:cxn modelId="{5CBAD54D-769F-4C79-86EA-66F2547D64EC}" type="presParOf" srcId="{BD0A4096-F62B-42F0-A355-40A11BF4754C}" destId="{2FB99F88-E0F1-4AE9-8085-533607D1332D}" srcOrd="8" destOrd="0" presId="urn:microsoft.com/office/officeart/2018/2/layout/IconVerticalSolidList"/>
    <dgm:cxn modelId="{07AD26BE-F652-45BF-8D3A-3915BBD0D7BF}" type="presParOf" srcId="{2FB99F88-E0F1-4AE9-8085-533607D1332D}" destId="{7F4AF095-A072-4D45-A9B2-0C74036109BC}" srcOrd="0" destOrd="0" presId="urn:microsoft.com/office/officeart/2018/2/layout/IconVerticalSolidList"/>
    <dgm:cxn modelId="{CB0BCA9B-EFCD-4095-93C4-EC59B830882E}" type="presParOf" srcId="{2FB99F88-E0F1-4AE9-8085-533607D1332D}" destId="{7B7F585B-D113-4D2B-8120-AD5B65B93C07}" srcOrd="1" destOrd="0" presId="urn:microsoft.com/office/officeart/2018/2/layout/IconVerticalSolidList"/>
    <dgm:cxn modelId="{D2332402-8ADA-4D28-87FD-F28BCBF2C2EA}" type="presParOf" srcId="{2FB99F88-E0F1-4AE9-8085-533607D1332D}" destId="{ACC80A33-62AE-4336-B4F3-E46A83EB4F45}" srcOrd="2" destOrd="0" presId="urn:microsoft.com/office/officeart/2018/2/layout/IconVerticalSolidList"/>
    <dgm:cxn modelId="{2AD354E9-F7C6-4BD9-991E-06C89FC54F62}" type="presParOf" srcId="{2FB99F88-E0F1-4AE9-8085-533607D1332D}" destId="{CA81AF43-F977-46F0-BE7F-B32094FEAD72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1B1A741-495A-4232-9B31-D3AE266B34D4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8FEF5211-BC44-44F0-8059-071E359CFF66}">
      <dgm:prSet/>
      <dgm:spPr/>
      <dgm:t>
        <a:bodyPr/>
        <a:lstStyle/>
        <a:p>
          <a:pPr>
            <a:lnSpc>
              <a:spcPct val="100000"/>
            </a:lnSpc>
          </a:pPr>
          <a:r>
            <a:rPr lang="cs-CZ" b="1" dirty="0"/>
            <a:t>Co budou potřebovat </a:t>
          </a:r>
          <a:r>
            <a:rPr lang="cs-CZ" dirty="0"/>
            <a:t>dnešní předškoláci, až budou dospěláci?</a:t>
          </a:r>
          <a:endParaRPr lang="en-US" dirty="0"/>
        </a:p>
      </dgm:t>
    </dgm:pt>
    <dgm:pt modelId="{D717491B-F232-4EFA-B4AC-2CD09E1BA8D9}" type="parTrans" cxnId="{48C33238-E66D-42AB-A00E-E4CB0BD83B14}">
      <dgm:prSet/>
      <dgm:spPr/>
      <dgm:t>
        <a:bodyPr/>
        <a:lstStyle/>
        <a:p>
          <a:endParaRPr lang="en-US"/>
        </a:p>
      </dgm:t>
    </dgm:pt>
    <dgm:pt modelId="{456B18DE-0556-4F9F-815B-6FC91007A090}" type="sibTrans" cxnId="{48C33238-E66D-42AB-A00E-E4CB0BD83B14}">
      <dgm:prSet/>
      <dgm:spPr/>
      <dgm:t>
        <a:bodyPr/>
        <a:lstStyle/>
        <a:p>
          <a:endParaRPr lang="en-US"/>
        </a:p>
      </dgm:t>
    </dgm:pt>
    <dgm:pt modelId="{8E7A6A85-8AFD-4FA3-BBD9-5C923CECC697}" type="pres">
      <dgm:prSet presAssocID="{91B1A741-495A-4232-9B31-D3AE266B34D4}" presName="root" presStyleCnt="0">
        <dgm:presLayoutVars>
          <dgm:dir/>
          <dgm:resizeHandles val="exact"/>
        </dgm:presLayoutVars>
      </dgm:prSet>
      <dgm:spPr/>
    </dgm:pt>
    <dgm:pt modelId="{6DF237A8-7EC5-4911-9243-B7620491FD48}" type="pres">
      <dgm:prSet presAssocID="{8FEF5211-BC44-44F0-8059-071E359CFF66}" presName="compNode" presStyleCnt="0"/>
      <dgm:spPr/>
    </dgm:pt>
    <dgm:pt modelId="{785C26F8-B865-4E7A-BD7D-9F675A6019B8}" type="pres">
      <dgm:prSet presAssocID="{8FEF5211-BC44-44F0-8059-071E359CFF66}" presName="bgRect" presStyleLbl="bgShp" presStyleIdx="0" presStyleCnt="1"/>
      <dgm:spPr/>
    </dgm:pt>
    <dgm:pt modelId="{75F49E71-4FBA-49ED-9900-E7EBFB9952AE}" type="pres">
      <dgm:prSet presAssocID="{8FEF5211-BC44-44F0-8059-071E359CFF66}" presName="iconRect" presStyleLbl="node1" presStyleIdx="0" presStyleCnt="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ustomer Review"/>
        </a:ext>
      </dgm:extLst>
    </dgm:pt>
    <dgm:pt modelId="{8983E228-0FDD-4EAE-94EA-6A92F9C3AC6B}" type="pres">
      <dgm:prSet presAssocID="{8FEF5211-BC44-44F0-8059-071E359CFF66}" presName="spaceRect" presStyleCnt="0"/>
      <dgm:spPr/>
    </dgm:pt>
    <dgm:pt modelId="{CCEB7D08-F5D7-4B01-A12D-555D1C2DA8BE}" type="pres">
      <dgm:prSet presAssocID="{8FEF5211-BC44-44F0-8059-071E359CFF66}" presName="parTx" presStyleLbl="revTx" presStyleIdx="0" presStyleCnt="1">
        <dgm:presLayoutVars>
          <dgm:chMax val="0"/>
          <dgm:chPref val="0"/>
        </dgm:presLayoutVars>
      </dgm:prSet>
      <dgm:spPr/>
    </dgm:pt>
  </dgm:ptLst>
  <dgm:cxnLst>
    <dgm:cxn modelId="{54FD8211-4732-477C-8675-BD4E2E1A3431}" type="presOf" srcId="{91B1A741-495A-4232-9B31-D3AE266B34D4}" destId="{8E7A6A85-8AFD-4FA3-BBD9-5C923CECC697}" srcOrd="0" destOrd="0" presId="urn:microsoft.com/office/officeart/2018/2/layout/IconVerticalSolidList"/>
    <dgm:cxn modelId="{48C33238-E66D-42AB-A00E-E4CB0BD83B14}" srcId="{91B1A741-495A-4232-9B31-D3AE266B34D4}" destId="{8FEF5211-BC44-44F0-8059-071E359CFF66}" srcOrd="0" destOrd="0" parTransId="{D717491B-F232-4EFA-B4AC-2CD09E1BA8D9}" sibTransId="{456B18DE-0556-4F9F-815B-6FC91007A090}"/>
    <dgm:cxn modelId="{4BE8388C-F99B-439E-8ACA-93E3DCE84246}" type="presOf" srcId="{8FEF5211-BC44-44F0-8059-071E359CFF66}" destId="{CCEB7D08-F5D7-4B01-A12D-555D1C2DA8BE}" srcOrd="0" destOrd="0" presId="urn:microsoft.com/office/officeart/2018/2/layout/IconVerticalSolidList"/>
    <dgm:cxn modelId="{ADB3EFA5-A617-4084-B54D-00233F3C8410}" type="presParOf" srcId="{8E7A6A85-8AFD-4FA3-BBD9-5C923CECC697}" destId="{6DF237A8-7EC5-4911-9243-B7620491FD48}" srcOrd="0" destOrd="0" presId="urn:microsoft.com/office/officeart/2018/2/layout/IconVerticalSolidList"/>
    <dgm:cxn modelId="{55A5052E-90B6-43A2-AA8B-69401C2D185F}" type="presParOf" srcId="{6DF237A8-7EC5-4911-9243-B7620491FD48}" destId="{785C26F8-B865-4E7A-BD7D-9F675A6019B8}" srcOrd="0" destOrd="0" presId="urn:microsoft.com/office/officeart/2018/2/layout/IconVerticalSolidList"/>
    <dgm:cxn modelId="{86B8FB1C-A367-4CD9-AF52-5D3ECF8BD0C1}" type="presParOf" srcId="{6DF237A8-7EC5-4911-9243-B7620491FD48}" destId="{75F49E71-4FBA-49ED-9900-E7EBFB9952AE}" srcOrd="1" destOrd="0" presId="urn:microsoft.com/office/officeart/2018/2/layout/IconVerticalSolidList"/>
    <dgm:cxn modelId="{622CD2A9-6399-4957-93D9-C3DA116B01DF}" type="presParOf" srcId="{6DF237A8-7EC5-4911-9243-B7620491FD48}" destId="{8983E228-0FDD-4EAE-94EA-6A92F9C3AC6B}" srcOrd="2" destOrd="0" presId="urn:microsoft.com/office/officeart/2018/2/layout/IconVerticalSolidList"/>
    <dgm:cxn modelId="{3083E295-1F87-4DE2-8251-775DD90D53AC}" type="presParOf" srcId="{6DF237A8-7EC5-4911-9243-B7620491FD48}" destId="{CCEB7D08-F5D7-4B01-A12D-555D1C2DA8BE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00F314C-1660-4A41-A9F6-B52A87001BD5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96B14727-CF72-45BA-A76E-4E61A6ECE04B}">
      <dgm:prSet/>
      <dgm:spPr/>
      <dgm:t>
        <a:bodyPr/>
        <a:lstStyle/>
        <a:p>
          <a:r>
            <a:rPr lang="cs-CZ"/>
            <a:t>1. SCHOPNOST KLÁST OTÁZKY</a:t>
          </a:r>
          <a:endParaRPr lang="en-US"/>
        </a:p>
      </dgm:t>
    </dgm:pt>
    <dgm:pt modelId="{EA93B54B-D9BA-4FAC-9F51-34501B64560E}" type="parTrans" cxnId="{5C82385D-66CE-4DD5-B3DE-56EA84A6EA74}">
      <dgm:prSet/>
      <dgm:spPr/>
      <dgm:t>
        <a:bodyPr/>
        <a:lstStyle/>
        <a:p>
          <a:endParaRPr lang="en-US"/>
        </a:p>
      </dgm:t>
    </dgm:pt>
    <dgm:pt modelId="{6D76F766-2508-4F44-A615-A3388E7DFD0E}" type="sibTrans" cxnId="{5C82385D-66CE-4DD5-B3DE-56EA84A6EA74}">
      <dgm:prSet/>
      <dgm:spPr/>
      <dgm:t>
        <a:bodyPr/>
        <a:lstStyle/>
        <a:p>
          <a:endParaRPr lang="en-US"/>
        </a:p>
      </dgm:t>
    </dgm:pt>
    <dgm:pt modelId="{AD7A551D-B146-41EB-B0B9-5E73671E04E5}">
      <dgm:prSet/>
      <dgm:spPr/>
      <dgm:t>
        <a:bodyPr/>
        <a:lstStyle/>
        <a:p>
          <a:r>
            <a:rPr lang="cs-CZ"/>
            <a:t>2. RŮSTOVÝ MINDSET</a:t>
          </a:r>
          <a:endParaRPr lang="en-US"/>
        </a:p>
      </dgm:t>
    </dgm:pt>
    <dgm:pt modelId="{C8A866A3-18B5-4090-81AB-22C5B288DB0A}" type="parTrans" cxnId="{8363BBE0-4A97-4376-B701-93F2F87E098E}">
      <dgm:prSet/>
      <dgm:spPr/>
      <dgm:t>
        <a:bodyPr/>
        <a:lstStyle/>
        <a:p>
          <a:endParaRPr lang="en-US"/>
        </a:p>
      </dgm:t>
    </dgm:pt>
    <dgm:pt modelId="{0057972E-75E7-4B3B-B3CB-623BCB56E589}" type="sibTrans" cxnId="{8363BBE0-4A97-4376-B701-93F2F87E098E}">
      <dgm:prSet/>
      <dgm:spPr/>
      <dgm:t>
        <a:bodyPr/>
        <a:lstStyle/>
        <a:p>
          <a:endParaRPr lang="en-US"/>
        </a:p>
      </dgm:t>
    </dgm:pt>
    <dgm:pt modelId="{FE562E73-7227-49D8-88C0-F4924182F671}">
      <dgm:prSet/>
      <dgm:spPr/>
      <dgm:t>
        <a:bodyPr/>
        <a:lstStyle/>
        <a:p>
          <a:r>
            <a:rPr lang="cs-CZ"/>
            <a:t>3. EMPATIE</a:t>
          </a:r>
          <a:endParaRPr lang="en-US"/>
        </a:p>
      </dgm:t>
    </dgm:pt>
    <dgm:pt modelId="{DEA78D3E-1593-4811-9189-CEC3AD346301}" type="parTrans" cxnId="{D7FD253A-AA8D-4E94-8C71-7C5580CB40F0}">
      <dgm:prSet/>
      <dgm:spPr/>
      <dgm:t>
        <a:bodyPr/>
        <a:lstStyle/>
        <a:p>
          <a:endParaRPr lang="en-US"/>
        </a:p>
      </dgm:t>
    </dgm:pt>
    <dgm:pt modelId="{FAFF4D13-A11C-4AB9-85CA-F746EE2E343F}" type="sibTrans" cxnId="{D7FD253A-AA8D-4E94-8C71-7C5580CB40F0}">
      <dgm:prSet/>
      <dgm:spPr/>
      <dgm:t>
        <a:bodyPr/>
        <a:lstStyle/>
        <a:p>
          <a:endParaRPr lang="en-US"/>
        </a:p>
      </dgm:t>
    </dgm:pt>
    <dgm:pt modelId="{0E365FA1-67C2-46FA-9A86-C7245CB7AB39}" type="pres">
      <dgm:prSet presAssocID="{B00F314C-1660-4A41-A9F6-B52A87001BD5}" presName="root" presStyleCnt="0">
        <dgm:presLayoutVars>
          <dgm:dir/>
          <dgm:resizeHandles val="exact"/>
        </dgm:presLayoutVars>
      </dgm:prSet>
      <dgm:spPr/>
    </dgm:pt>
    <dgm:pt modelId="{2635A8F7-B696-4A64-A76A-A45613B5B7F0}" type="pres">
      <dgm:prSet presAssocID="{96B14727-CF72-45BA-A76E-4E61A6ECE04B}" presName="compNode" presStyleCnt="0"/>
      <dgm:spPr/>
    </dgm:pt>
    <dgm:pt modelId="{35F31FC0-7043-4A94-BC4B-3066DC2B6038}" type="pres">
      <dgm:prSet presAssocID="{96B14727-CF72-45BA-A76E-4E61A6ECE04B}" presName="bgRect" presStyleLbl="bgShp" presStyleIdx="0" presStyleCnt="3"/>
      <dgm:spPr/>
    </dgm:pt>
    <dgm:pt modelId="{C1C92D58-18A3-4529-AFDB-3894F09B1AD0}" type="pres">
      <dgm:prSet presAssocID="{96B14727-CF72-45BA-A76E-4E61A6ECE04B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lp"/>
        </a:ext>
      </dgm:extLst>
    </dgm:pt>
    <dgm:pt modelId="{5B3F542B-F4A7-478B-A8CB-0611E2B04B45}" type="pres">
      <dgm:prSet presAssocID="{96B14727-CF72-45BA-A76E-4E61A6ECE04B}" presName="spaceRect" presStyleCnt="0"/>
      <dgm:spPr/>
    </dgm:pt>
    <dgm:pt modelId="{6106C424-3743-4AB2-AF06-F4812F1C00E2}" type="pres">
      <dgm:prSet presAssocID="{96B14727-CF72-45BA-A76E-4E61A6ECE04B}" presName="parTx" presStyleLbl="revTx" presStyleIdx="0" presStyleCnt="3">
        <dgm:presLayoutVars>
          <dgm:chMax val="0"/>
          <dgm:chPref val="0"/>
        </dgm:presLayoutVars>
      </dgm:prSet>
      <dgm:spPr/>
    </dgm:pt>
    <dgm:pt modelId="{C97FD359-6849-4732-8996-FCEB1695FFC9}" type="pres">
      <dgm:prSet presAssocID="{6D76F766-2508-4F44-A615-A3388E7DFD0E}" presName="sibTrans" presStyleCnt="0"/>
      <dgm:spPr/>
    </dgm:pt>
    <dgm:pt modelId="{03133123-0057-4EB2-A9E7-637A68D40AC6}" type="pres">
      <dgm:prSet presAssocID="{AD7A551D-B146-41EB-B0B9-5E73671E04E5}" presName="compNode" presStyleCnt="0"/>
      <dgm:spPr/>
    </dgm:pt>
    <dgm:pt modelId="{B5C5E3C3-DF8C-4A7B-86F8-5F5BEDECC099}" type="pres">
      <dgm:prSet presAssocID="{AD7A551D-B146-41EB-B0B9-5E73671E04E5}" presName="bgRect" presStyleLbl="bgShp" presStyleIdx="1" presStyleCnt="3"/>
      <dgm:spPr/>
    </dgm:pt>
    <dgm:pt modelId="{DB670CFA-29E7-4EBD-B7BE-05D775C934F1}" type="pres">
      <dgm:prSet presAssocID="{AD7A551D-B146-41EB-B0B9-5E73671E04E5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46005B83-A608-46E5-A42D-B9799922A4A6}" type="pres">
      <dgm:prSet presAssocID="{AD7A551D-B146-41EB-B0B9-5E73671E04E5}" presName="spaceRect" presStyleCnt="0"/>
      <dgm:spPr/>
    </dgm:pt>
    <dgm:pt modelId="{FD628A4D-0F29-49D8-994D-EC04981B1459}" type="pres">
      <dgm:prSet presAssocID="{AD7A551D-B146-41EB-B0B9-5E73671E04E5}" presName="parTx" presStyleLbl="revTx" presStyleIdx="1" presStyleCnt="3">
        <dgm:presLayoutVars>
          <dgm:chMax val="0"/>
          <dgm:chPref val="0"/>
        </dgm:presLayoutVars>
      </dgm:prSet>
      <dgm:spPr/>
    </dgm:pt>
    <dgm:pt modelId="{A2306342-D155-469E-874D-36BE5B2E8CD6}" type="pres">
      <dgm:prSet presAssocID="{0057972E-75E7-4B3B-B3CB-623BCB56E589}" presName="sibTrans" presStyleCnt="0"/>
      <dgm:spPr/>
    </dgm:pt>
    <dgm:pt modelId="{CB640394-514E-4249-9401-0B1A2A6BC89A}" type="pres">
      <dgm:prSet presAssocID="{FE562E73-7227-49D8-88C0-F4924182F671}" presName="compNode" presStyleCnt="0"/>
      <dgm:spPr/>
    </dgm:pt>
    <dgm:pt modelId="{2A1B4636-31C4-454E-BDAE-6666631840E8}" type="pres">
      <dgm:prSet presAssocID="{FE562E73-7227-49D8-88C0-F4924182F671}" presName="bgRect" presStyleLbl="bgShp" presStyleIdx="2" presStyleCnt="3"/>
      <dgm:spPr/>
    </dgm:pt>
    <dgm:pt modelId="{6D8ADFBD-E9E4-4E37-AB15-8C0926DBD024}" type="pres">
      <dgm:prSet presAssocID="{FE562E73-7227-49D8-88C0-F4924182F671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rdce"/>
        </a:ext>
      </dgm:extLst>
    </dgm:pt>
    <dgm:pt modelId="{2D4FE939-BD1C-4AFE-9108-DA0608D01D9B}" type="pres">
      <dgm:prSet presAssocID="{FE562E73-7227-49D8-88C0-F4924182F671}" presName="spaceRect" presStyleCnt="0"/>
      <dgm:spPr/>
    </dgm:pt>
    <dgm:pt modelId="{1880BB5E-586D-4719-B6AE-5A53E50466FA}" type="pres">
      <dgm:prSet presAssocID="{FE562E73-7227-49D8-88C0-F4924182F671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76961F1A-E0C9-4B6E-A8AC-5DA933A5EF15}" type="presOf" srcId="{FE562E73-7227-49D8-88C0-F4924182F671}" destId="{1880BB5E-586D-4719-B6AE-5A53E50466FA}" srcOrd="0" destOrd="0" presId="urn:microsoft.com/office/officeart/2018/2/layout/IconVerticalSolidList"/>
    <dgm:cxn modelId="{D7FD253A-AA8D-4E94-8C71-7C5580CB40F0}" srcId="{B00F314C-1660-4A41-A9F6-B52A87001BD5}" destId="{FE562E73-7227-49D8-88C0-F4924182F671}" srcOrd="2" destOrd="0" parTransId="{DEA78D3E-1593-4811-9189-CEC3AD346301}" sibTransId="{FAFF4D13-A11C-4AB9-85CA-F746EE2E343F}"/>
    <dgm:cxn modelId="{5C82385D-66CE-4DD5-B3DE-56EA84A6EA74}" srcId="{B00F314C-1660-4A41-A9F6-B52A87001BD5}" destId="{96B14727-CF72-45BA-A76E-4E61A6ECE04B}" srcOrd="0" destOrd="0" parTransId="{EA93B54B-D9BA-4FAC-9F51-34501B64560E}" sibTransId="{6D76F766-2508-4F44-A615-A3388E7DFD0E}"/>
    <dgm:cxn modelId="{10CF8349-859F-42ED-9312-936B94BC137D}" type="presOf" srcId="{B00F314C-1660-4A41-A9F6-B52A87001BD5}" destId="{0E365FA1-67C2-46FA-9A86-C7245CB7AB39}" srcOrd="0" destOrd="0" presId="urn:microsoft.com/office/officeart/2018/2/layout/IconVerticalSolidList"/>
    <dgm:cxn modelId="{D8C0A778-EFE7-4C14-A79B-B3978FD4D254}" type="presOf" srcId="{AD7A551D-B146-41EB-B0B9-5E73671E04E5}" destId="{FD628A4D-0F29-49D8-994D-EC04981B1459}" srcOrd="0" destOrd="0" presId="urn:microsoft.com/office/officeart/2018/2/layout/IconVerticalSolidList"/>
    <dgm:cxn modelId="{8363BBE0-4A97-4376-B701-93F2F87E098E}" srcId="{B00F314C-1660-4A41-A9F6-B52A87001BD5}" destId="{AD7A551D-B146-41EB-B0B9-5E73671E04E5}" srcOrd="1" destOrd="0" parTransId="{C8A866A3-18B5-4090-81AB-22C5B288DB0A}" sibTransId="{0057972E-75E7-4B3B-B3CB-623BCB56E589}"/>
    <dgm:cxn modelId="{959BA4F5-1672-4BEC-800B-01F4FFC2A35D}" type="presOf" srcId="{96B14727-CF72-45BA-A76E-4E61A6ECE04B}" destId="{6106C424-3743-4AB2-AF06-F4812F1C00E2}" srcOrd="0" destOrd="0" presId="urn:microsoft.com/office/officeart/2018/2/layout/IconVerticalSolidList"/>
    <dgm:cxn modelId="{1550317B-9F78-43CB-967D-0E6470324886}" type="presParOf" srcId="{0E365FA1-67C2-46FA-9A86-C7245CB7AB39}" destId="{2635A8F7-B696-4A64-A76A-A45613B5B7F0}" srcOrd="0" destOrd="0" presId="urn:microsoft.com/office/officeart/2018/2/layout/IconVerticalSolidList"/>
    <dgm:cxn modelId="{A17658B1-466E-412A-8E88-2D098C801090}" type="presParOf" srcId="{2635A8F7-B696-4A64-A76A-A45613B5B7F0}" destId="{35F31FC0-7043-4A94-BC4B-3066DC2B6038}" srcOrd="0" destOrd="0" presId="urn:microsoft.com/office/officeart/2018/2/layout/IconVerticalSolidList"/>
    <dgm:cxn modelId="{05BF2FFE-81AE-4C00-8FDC-A403CEB80759}" type="presParOf" srcId="{2635A8F7-B696-4A64-A76A-A45613B5B7F0}" destId="{C1C92D58-18A3-4529-AFDB-3894F09B1AD0}" srcOrd="1" destOrd="0" presId="urn:microsoft.com/office/officeart/2018/2/layout/IconVerticalSolidList"/>
    <dgm:cxn modelId="{7350C037-576F-4CAA-964D-D8AF8485AE9A}" type="presParOf" srcId="{2635A8F7-B696-4A64-A76A-A45613B5B7F0}" destId="{5B3F542B-F4A7-478B-A8CB-0611E2B04B45}" srcOrd="2" destOrd="0" presId="urn:microsoft.com/office/officeart/2018/2/layout/IconVerticalSolidList"/>
    <dgm:cxn modelId="{9ACC8428-6151-45C0-8385-C6B8C91F9BC2}" type="presParOf" srcId="{2635A8F7-B696-4A64-A76A-A45613B5B7F0}" destId="{6106C424-3743-4AB2-AF06-F4812F1C00E2}" srcOrd="3" destOrd="0" presId="urn:microsoft.com/office/officeart/2018/2/layout/IconVerticalSolidList"/>
    <dgm:cxn modelId="{D66FB07B-C55E-40D2-8C53-CC62B3BA0D4D}" type="presParOf" srcId="{0E365FA1-67C2-46FA-9A86-C7245CB7AB39}" destId="{C97FD359-6849-4732-8996-FCEB1695FFC9}" srcOrd="1" destOrd="0" presId="urn:microsoft.com/office/officeart/2018/2/layout/IconVerticalSolidList"/>
    <dgm:cxn modelId="{CCD2D6A4-B4BE-4384-9B7D-A1E1C81104AC}" type="presParOf" srcId="{0E365FA1-67C2-46FA-9A86-C7245CB7AB39}" destId="{03133123-0057-4EB2-A9E7-637A68D40AC6}" srcOrd="2" destOrd="0" presId="urn:microsoft.com/office/officeart/2018/2/layout/IconVerticalSolidList"/>
    <dgm:cxn modelId="{7315E89D-C4D4-4D83-A0AA-32B3EA0C284A}" type="presParOf" srcId="{03133123-0057-4EB2-A9E7-637A68D40AC6}" destId="{B5C5E3C3-DF8C-4A7B-86F8-5F5BEDECC099}" srcOrd="0" destOrd="0" presId="urn:microsoft.com/office/officeart/2018/2/layout/IconVerticalSolidList"/>
    <dgm:cxn modelId="{D435EEE6-5A75-4527-A9B7-98BC5C5BF084}" type="presParOf" srcId="{03133123-0057-4EB2-A9E7-637A68D40AC6}" destId="{DB670CFA-29E7-4EBD-B7BE-05D775C934F1}" srcOrd="1" destOrd="0" presId="urn:microsoft.com/office/officeart/2018/2/layout/IconVerticalSolidList"/>
    <dgm:cxn modelId="{5150C9DC-9B54-496F-9548-279CDE4494D4}" type="presParOf" srcId="{03133123-0057-4EB2-A9E7-637A68D40AC6}" destId="{46005B83-A608-46E5-A42D-B9799922A4A6}" srcOrd="2" destOrd="0" presId="urn:microsoft.com/office/officeart/2018/2/layout/IconVerticalSolidList"/>
    <dgm:cxn modelId="{04615AA5-F24C-4116-B24B-45A696DEFEBA}" type="presParOf" srcId="{03133123-0057-4EB2-A9E7-637A68D40AC6}" destId="{FD628A4D-0F29-49D8-994D-EC04981B1459}" srcOrd="3" destOrd="0" presId="urn:microsoft.com/office/officeart/2018/2/layout/IconVerticalSolidList"/>
    <dgm:cxn modelId="{461CC627-5A75-402C-B701-6C5CFC45E844}" type="presParOf" srcId="{0E365FA1-67C2-46FA-9A86-C7245CB7AB39}" destId="{A2306342-D155-469E-874D-36BE5B2E8CD6}" srcOrd="3" destOrd="0" presId="urn:microsoft.com/office/officeart/2018/2/layout/IconVerticalSolidList"/>
    <dgm:cxn modelId="{7FFC0F37-987E-49B6-BD45-809EFAD96556}" type="presParOf" srcId="{0E365FA1-67C2-46FA-9A86-C7245CB7AB39}" destId="{CB640394-514E-4249-9401-0B1A2A6BC89A}" srcOrd="4" destOrd="0" presId="urn:microsoft.com/office/officeart/2018/2/layout/IconVerticalSolidList"/>
    <dgm:cxn modelId="{AA726E0B-BFF5-4DB0-9DF0-BBDCE697187B}" type="presParOf" srcId="{CB640394-514E-4249-9401-0B1A2A6BC89A}" destId="{2A1B4636-31C4-454E-BDAE-6666631840E8}" srcOrd="0" destOrd="0" presId="urn:microsoft.com/office/officeart/2018/2/layout/IconVerticalSolidList"/>
    <dgm:cxn modelId="{95BA5C23-0200-414A-9570-887D95139313}" type="presParOf" srcId="{CB640394-514E-4249-9401-0B1A2A6BC89A}" destId="{6D8ADFBD-E9E4-4E37-AB15-8C0926DBD024}" srcOrd="1" destOrd="0" presId="urn:microsoft.com/office/officeart/2018/2/layout/IconVerticalSolidList"/>
    <dgm:cxn modelId="{1B90A124-FD6B-417C-B655-82CCBDE9B1C3}" type="presParOf" srcId="{CB640394-514E-4249-9401-0B1A2A6BC89A}" destId="{2D4FE939-BD1C-4AFE-9108-DA0608D01D9B}" srcOrd="2" destOrd="0" presId="urn:microsoft.com/office/officeart/2018/2/layout/IconVerticalSolidList"/>
    <dgm:cxn modelId="{E385D3A2-6D58-4F42-91DA-B5974E78CF10}" type="presParOf" srcId="{CB640394-514E-4249-9401-0B1A2A6BC89A}" destId="{1880BB5E-586D-4719-B6AE-5A53E50466FA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970FA20D-20F2-472D-8382-3D3A58C37381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1B2779A1-5AAD-458D-802A-3231E566F762}">
      <dgm:prSet/>
      <dgm:spPr/>
      <dgm:t>
        <a:bodyPr/>
        <a:lstStyle/>
        <a:p>
          <a:r>
            <a:rPr lang="cs-CZ" i="1" dirty="0"/>
            <a:t>Proč mají zebry pyžamo?</a:t>
          </a:r>
          <a:endParaRPr lang="en-US" dirty="0"/>
        </a:p>
      </dgm:t>
    </dgm:pt>
    <dgm:pt modelId="{63AFC324-A9BF-4DCF-B679-5872D0278AA2}" type="parTrans" cxnId="{BF6B3F3E-EC24-4B9D-9211-18F565721C89}">
      <dgm:prSet/>
      <dgm:spPr/>
      <dgm:t>
        <a:bodyPr/>
        <a:lstStyle/>
        <a:p>
          <a:endParaRPr lang="en-US"/>
        </a:p>
      </dgm:t>
    </dgm:pt>
    <dgm:pt modelId="{95DF4B98-4562-44BC-8A07-A1E1316B5E85}" type="sibTrans" cxnId="{BF6B3F3E-EC24-4B9D-9211-18F565721C89}">
      <dgm:prSet/>
      <dgm:spPr/>
      <dgm:t>
        <a:bodyPr/>
        <a:lstStyle/>
        <a:p>
          <a:endParaRPr lang="en-US"/>
        </a:p>
      </dgm:t>
    </dgm:pt>
    <dgm:pt modelId="{DE5DF82A-7E62-4475-AA4B-411C536C6590}">
      <dgm:prSet/>
      <dgm:spPr/>
      <dgm:t>
        <a:bodyPr/>
        <a:lstStyle/>
        <a:p>
          <a:r>
            <a:rPr lang="cs-CZ" i="1" dirty="0"/>
            <a:t>Když je Bůh neviditelný, </a:t>
          </a:r>
          <a:br>
            <a:rPr lang="cs-CZ" i="1" dirty="0"/>
          </a:br>
          <a:r>
            <a:rPr lang="cs-CZ" i="1" dirty="0"/>
            <a:t>může hrát schovávanou? </a:t>
          </a:r>
          <a:endParaRPr lang="en-US" dirty="0"/>
        </a:p>
      </dgm:t>
    </dgm:pt>
    <dgm:pt modelId="{7230EB1D-DD35-4B32-B1DD-D8CBA5D7FF74}" type="parTrans" cxnId="{B1170396-2C55-4494-9FE7-4ED541BDAF32}">
      <dgm:prSet/>
      <dgm:spPr/>
      <dgm:t>
        <a:bodyPr/>
        <a:lstStyle/>
        <a:p>
          <a:endParaRPr lang="en-US"/>
        </a:p>
      </dgm:t>
    </dgm:pt>
    <dgm:pt modelId="{1696243C-BAF1-4B0D-8860-A99D9532896E}" type="sibTrans" cxnId="{B1170396-2C55-4494-9FE7-4ED541BDAF32}">
      <dgm:prSet/>
      <dgm:spPr/>
      <dgm:t>
        <a:bodyPr/>
        <a:lstStyle/>
        <a:p>
          <a:endParaRPr lang="en-US"/>
        </a:p>
      </dgm:t>
    </dgm:pt>
    <dgm:pt modelId="{0DC078B5-15E0-45EC-AC0F-47635A6399C1}">
      <dgm:prSet/>
      <dgm:spPr/>
      <dgm:t>
        <a:bodyPr/>
        <a:lstStyle/>
        <a:p>
          <a:r>
            <a:rPr lang="cs-CZ" i="1" dirty="0" err="1"/>
            <a:t>Jakto</a:t>
          </a:r>
          <a:r>
            <a:rPr lang="cs-CZ" i="1" dirty="0"/>
            <a:t>, že se nám zdají sny, když máme zavřené oči?</a:t>
          </a:r>
          <a:endParaRPr lang="en-US" dirty="0"/>
        </a:p>
      </dgm:t>
    </dgm:pt>
    <dgm:pt modelId="{646C0A84-8ABF-43E6-847B-46C75B579EDA}" type="parTrans" cxnId="{FA1E0413-FA47-4D8D-A625-4FA2BE08875E}">
      <dgm:prSet/>
      <dgm:spPr/>
      <dgm:t>
        <a:bodyPr/>
        <a:lstStyle/>
        <a:p>
          <a:endParaRPr lang="en-US"/>
        </a:p>
      </dgm:t>
    </dgm:pt>
    <dgm:pt modelId="{D23538CC-F6BA-47D7-9FBC-EAC979A678BD}" type="sibTrans" cxnId="{FA1E0413-FA47-4D8D-A625-4FA2BE08875E}">
      <dgm:prSet/>
      <dgm:spPr/>
      <dgm:t>
        <a:bodyPr/>
        <a:lstStyle/>
        <a:p>
          <a:endParaRPr lang="en-US"/>
        </a:p>
      </dgm:t>
    </dgm:pt>
    <dgm:pt modelId="{9908FEE6-40BB-429E-9B16-C69D4E2386B0}" type="pres">
      <dgm:prSet presAssocID="{970FA20D-20F2-472D-8382-3D3A58C37381}" presName="linear" presStyleCnt="0">
        <dgm:presLayoutVars>
          <dgm:animLvl val="lvl"/>
          <dgm:resizeHandles val="exact"/>
        </dgm:presLayoutVars>
      </dgm:prSet>
      <dgm:spPr/>
    </dgm:pt>
    <dgm:pt modelId="{9DAD9843-4D38-447D-87AA-6970457E8955}" type="pres">
      <dgm:prSet presAssocID="{1B2779A1-5AAD-458D-802A-3231E566F762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DFEE0540-C77E-407F-A3B3-B2803550F2F8}" type="pres">
      <dgm:prSet presAssocID="{95DF4B98-4562-44BC-8A07-A1E1316B5E85}" presName="spacer" presStyleCnt="0"/>
      <dgm:spPr/>
    </dgm:pt>
    <dgm:pt modelId="{48961C64-7834-4BE0-A606-E5945E4FD010}" type="pres">
      <dgm:prSet presAssocID="{DE5DF82A-7E62-4475-AA4B-411C536C6590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FB3DD266-1A76-42D1-8568-1836025772C7}" type="pres">
      <dgm:prSet presAssocID="{1696243C-BAF1-4B0D-8860-A99D9532896E}" presName="spacer" presStyleCnt="0"/>
      <dgm:spPr/>
    </dgm:pt>
    <dgm:pt modelId="{CB749A07-F1E2-4A0C-9B6E-C3E509ACF07F}" type="pres">
      <dgm:prSet presAssocID="{0DC078B5-15E0-45EC-AC0F-47635A6399C1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FA1E0413-FA47-4D8D-A625-4FA2BE08875E}" srcId="{970FA20D-20F2-472D-8382-3D3A58C37381}" destId="{0DC078B5-15E0-45EC-AC0F-47635A6399C1}" srcOrd="2" destOrd="0" parTransId="{646C0A84-8ABF-43E6-847B-46C75B579EDA}" sibTransId="{D23538CC-F6BA-47D7-9FBC-EAC979A678BD}"/>
    <dgm:cxn modelId="{BF6B3F3E-EC24-4B9D-9211-18F565721C89}" srcId="{970FA20D-20F2-472D-8382-3D3A58C37381}" destId="{1B2779A1-5AAD-458D-802A-3231E566F762}" srcOrd="0" destOrd="0" parTransId="{63AFC324-A9BF-4DCF-B679-5872D0278AA2}" sibTransId="{95DF4B98-4562-44BC-8A07-A1E1316B5E85}"/>
    <dgm:cxn modelId="{06E3CB62-8752-4FE9-B1CA-9F77A7EC5EBB}" type="presOf" srcId="{1B2779A1-5AAD-458D-802A-3231E566F762}" destId="{9DAD9843-4D38-447D-87AA-6970457E8955}" srcOrd="0" destOrd="0" presId="urn:microsoft.com/office/officeart/2005/8/layout/vList2"/>
    <dgm:cxn modelId="{B1170396-2C55-4494-9FE7-4ED541BDAF32}" srcId="{970FA20D-20F2-472D-8382-3D3A58C37381}" destId="{DE5DF82A-7E62-4475-AA4B-411C536C6590}" srcOrd="1" destOrd="0" parTransId="{7230EB1D-DD35-4B32-B1DD-D8CBA5D7FF74}" sibTransId="{1696243C-BAF1-4B0D-8860-A99D9532896E}"/>
    <dgm:cxn modelId="{B2D5E39B-22E7-4262-BA7E-9A86A499547E}" type="presOf" srcId="{DE5DF82A-7E62-4475-AA4B-411C536C6590}" destId="{48961C64-7834-4BE0-A606-E5945E4FD010}" srcOrd="0" destOrd="0" presId="urn:microsoft.com/office/officeart/2005/8/layout/vList2"/>
    <dgm:cxn modelId="{59C12FA6-AA0D-4635-B0DE-5ED6A38FA619}" type="presOf" srcId="{970FA20D-20F2-472D-8382-3D3A58C37381}" destId="{9908FEE6-40BB-429E-9B16-C69D4E2386B0}" srcOrd="0" destOrd="0" presId="urn:microsoft.com/office/officeart/2005/8/layout/vList2"/>
    <dgm:cxn modelId="{BF7346F3-806C-4DD5-9F2E-9CF8E46F775F}" type="presOf" srcId="{0DC078B5-15E0-45EC-AC0F-47635A6399C1}" destId="{CB749A07-F1E2-4A0C-9B6E-C3E509ACF07F}" srcOrd="0" destOrd="0" presId="urn:microsoft.com/office/officeart/2005/8/layout/vList2"/>
    <dgm:cxn modelId="{CD3E55A6-0DCC-4497-8835-BD1B27975C67}" type="presParOf" srcId="{9908FEE6-40BB-429E-9B16-C69D4E2386B0}" destId="{9DAD9843-4D38-447D-87AA-6970457E8955}" srcOrd="0" destOrd="0" presId="urn:microsoft.com/office/officeart/2005/8/layout/vList2"/>
    <dgm:cxn modelId="{6FBBD0C1-4A70-4EDC-97B4-47023B6401DF}" type="presParOf" srcId="{9908FEE6-40BB-429E-9B16-C69D4E2386B0}" destId="{DFEE0540-C77E-407F-A3B3-B2803550F2F8}" srcOrd="1" destOrd="0" presId="urn:microsoft.com/office/officeart/2005/8/layout/vList2"/>
    <dgm:cxn modelId="{1AE44FB0-55E9-4B34-912C-3AF5CE23A3FE}" type="presParOf" srcId="{9908FEE6-40BB-429E-9B16-C69D4E2386B0}" destId="{48961C64-7834-4BE0-A606-E5945E4FD010}" srcOrd="2" destOrd="0" presId="urn:microsoft.com/office/officeart/2005/8/layout/vList2"/>
    <dgm:cxn modelId="{37936961-61E8-4968-8DAD-29D7A8CF10D9}" type="presParOf" srcId="{9908FEE6-40BB-429E-9B16-C69D4E2386B0}" destId="{FB3DD266-1A76-42D1-8568-1836025772C7}" srcOrd="3" destOrd="0" presId="urn:microsoft.com/office/officeart/2005/8/layout/vList2"/>
    <dgm:cxn modelId="{517DE680-99D0-4453-82C5-458E478BB214}" type="presParOf" srcId="{9908FEE6-40BB-429E-9B16-C69D4E2386B0}" destId="{CB749A07-F1E2-4A0C-9B6E-C3E509ACF07F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970FA20D-20F2-472D-8382-3D3A58C37381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1B2779A1-5AAD-458D-802A-3231E566F762}">
      <dgm:prSet/>
      <dgm:spPr/>
      <dgm:t>
        <a:bodyPr/>
        <a:lstStyle/>
        <a:p>
          <a:r>
            <a:rPr lang="cs-CZ" i="1" dirty="0"/>
            <a:t>Proč mají zebry pyžamo?</a:t>
          </a:r>
          <a:endParaRPr lang="en-US" dirty="0"/>
        </a:p>
      </dgm:t>
    </dgm:pt>
    <dgm:pt modelId="{63AFC324-A9BF-4DCF-B679-5872D0278AA2}" type="parTrans" cxnId="{BF6B3F3E-EC24-4B9D-9211-18F565721C89}">
      <dgm:prSet/>
      <dgm:spPr/>
      <dgm:t>
        <a:bodyPr/>
        <a:lstStyle/>
        <a:p>
          <a:endParaRPr lang="en-US"/>
        </a:p>
      </dgm:t>
    </dgm:pt>
    <dgm:pt modelId="{95DF4B98-4562-44BC-8A07-A1E1316B5E85}" type="sibTrans" cxnId="{BF6B3F3E-EC24-4B9D-9211-18F565721C89}">
      <dgm:prSet/>
      <dgm:spPr/>
      <dgm:t>
        <a:bodyPr/>
        <a:lstStyle/>
        <a:p>
          <a:endParaRPr lang="en-US"/>
        </a:p>
      </dgm:t>
    </dgm:pt>
    <dgm:pt modelId="{DE5DF82A-7E62-4475-AA4B-411C536C6590}">
      <dgm:prSet/>
      <dgm:spPr/>
      <dgm:t>
        <a:bodyPr/>
        <a:lstStyle/>
        <a:p>
          <a:r>
            <a:rPr lang="cs-CZ" i="1" dirty="0"/>
            <a:t>Když je Bůh neviditelný, </a:t>
          </a:r>
          <a:br>
            <a:rPr lang="cs-CZ" i="1" dirty="0"/>
          </a:br>
          <a:r>
            <a:rPr lang="cs-CZ" i="1" dirty="0"/>
            <a:t>může hrát schovávanou? </a:t>
          </a:r>
          <a:endParaRPr lang="en-US" dirty="0"/>
        </a:p>
      </dgm:t>
    </dgm:pt>
    <dgm:pt modelId="{7230EB1D-DD35-4B32-B1DD-D8CBA5D7FF74}" type="parTrans" cxnId="{B1170396-2C55-4494-9FE7-4ED541BDAF32}">
      <dgm:prSet/>
      <dgm:spPr/>
      <dgm:t>
        <a:bodyPr/>
        <a:lstStyle/>
        <a:p>
          <a:endParaRPr lang="en-US"/>
        </a:p>
      </dgm:t>
    </dgm:pt>
    <dgm:pt modelId="{1696243C-BAF1-4B0D-8860-A99D9532896E}" type="sibTrans" cxnId="{B1170396-2C55-4494-9FE7-4ED541BDAF32}">
      <dgm:prSet/>
      <dgm:spPr/>
      <dgm:t>
        <a:bodyPr/>
        <a:lstStyle/>
        <a:p>
          <a:endParaRPr lang="en-US"/>
        </a:p>
      </dgm:t>
    </dgm:pt>
    <dgm:pt modelId="{0DC078B5-15E0-45EC-AC0F-47635A6399C1}">
      <dgm:prSet/>
      <dgm:spPr/>
      <dgm:t>
        <a:bodyPr/>
        <a:lstStyle/>
        <a:p>
          <a:r>
            <a:rPr lang="cs-CZ" i="1" dirty="0" err="1"/>
            <a:t>Jakto</a:t>
          </a:r>
          <a:r>
            <a:rPr lang="cs-CZ" i="1" dirty="0"/>
            <a:t>, že se nám zdají sny, když máme zavřené oči?</a:t>
          </a:r>
          <a:endParaRPr lang="en-US" dirty="0"/>
        </a:p>
      </dgm:t>
    </dgm:pt>
    <dgm:pt modelId="{646C0A84-8ABF-43E6-847B-46C75B579EDA}" type="parTrans" cxnId="{FA1E0413-FA47-4D8D-A625-4FA2BE08875E}">
      <dgm:prSet/>
      <dgm:spPr/>
      <dgm:t>
        <a:bodyPr/>
        <a:lstStyle/>
        <a:p>
          <a:endParaRPr lang="en-US"/>
        </a:p>
      </dgm:t>
    </dgm:pt>
    <dgm:pt modelId="{D23538CC-F6BA-47D7-9FBC-EAC979A678BD}" type="sibTrans" cxnId="{FA1E0413-FA47-4D8D-A625-4FA2BE08875E}">
      <dgm:prSet/>
      <dgm:spPr/>
      <dgm:t>
        <a:bodyPr/>
        <a:lstStyle/>
        <a:p>
          <a:endParaRPr lang="en-US"/>
        </a:p>
      </dgm:t>
    </dgm:pt>
    <dgm:pt modelId="{9908FEE6-40BB-429E-9B16-C69D4E2386B0}" type="pres">
      <dgm:prSet presAssocID="{970FA20D-20F2-472D-8382-3D3A58C37381}" presName="linear" presStyleCnt="0">
        <dgm:presLayoutVars>
          <dgm:animLvl val="lvl"/>
          <dgm:resizeHandles val="exact"/>
        </dgm:presLayoutVars>
      </dgm:prSet>
      <dgm:spPr/>
    </dgm:pt>
    <dgm:pt modelId="{9DAD9843-4D38-447D-87AA-6970457E8955}" type="pres">
      <dgm:prSet presAssocID="{1B2779A1-5AAD-458D-802A-3231E566F762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DFEE0540-C77E-407F-A3B3-B2803550F2F8}" type="pres">
      <dgm:prSet presAssocID="{95DF4B98-4562-44BC-8A07-A1E1316B5E85}" presName="spacer" presStyleCnt="0"/>
      <dgm:spPr/>
    </dgm:pt>
    <dgm:pt modelId="{48961C64-7834-4BE0-A606-E5945E4FD010}" type="pres">
      <dgm:prSet presAssocID="{DE5DF82A-7E62-4475-AA4B-411C536C6590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FB3DD266-1A76-42D1-8568-1836025772C7}" type="pres">
      <dgm:prSet presAssocID="{1696243C-BAF1-4B0D-8860-A99D9532896E}" presName="spacer" presStyleCnt="0"/>
      <dgm:spPr/>
    </dgm:pt>
    <dgm:pt modelId="{CB749A07-F1E2-4A0C-9B6E-C3E509ACF07F}" type="pres">
      <dgm:prSet presAssocID="{0DC078B5-15E0-45EC-AC0F-47635A6399C1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FA1E0413-FA47-4D8D-A625-4FA2BE08875E}" srcId="{970FA20D-20F2-472D-8382-3D3A58C37381}" destId="{0DC078B5-15E0-45EC-AC0F-47635A6399C1}" srcOrd="2" destOrd="0" parTransId="{646C0A84-8ABF-43E6-847B-46C75B579EDA}" sibTransId="{D23538CC-F6BA-47D7-9FBC-EAC979A678BD}"/>
    <dgm:cxn modelId="{BF6B3F3E-EC24-4B9D-9211-18F565721C89}" srcId="{970FA20D-20F2-472D-8382-3D3A58C37381}" destId="{1B2779A1-5AAD-458D-802A-3231E566F762}" srcOrd="0" destOrd="0" parTransId="{63AFC324-A9BF-4DCF-B679-5872D0278AA2}" sibTransId="{95DF4B98-4562-44BC-8A07-A1E1316B5E85}"/>
    <dgm:cxn modelId="{06E3CB62-8752-4FE9-B1CA-9F77A7EC5EBB}" type="presOf" srcId="{1B2779A1-5AAD-458D-802A-3231E566F762}" destId="{9DAD9843-4D38-447D-87AA-6970457E8955}" srcOrd="0" destOrd="0" presId="urn:microsoft.com/office/officeart/2005/8/layout/vList2"/>
    <dgm:cxn modelId="{B1170396-2C55-4494-9FE7-4ED541BDAF32}" srcId="{970FA20D-20F2-472D-8382-3D3A58C37381}" destId="{DE5DF82A-7E62-4475-AA4B-411C536C6590}" srcOrd="1" destOrd="0" parTransId="{7230EB1D-DD35-4B32-B1DD-D8CBA5D7FF74}" sibTransId="{1696243C-BAF1-4B0D-8860-A99D9532896E}"/>
    <dgm:cxn modelId="{B2D5E39B-22E7-4262-BA7E-9A86A499547E}" type="presOf" srcId="{DE5DF82A-7E62-4475-AA4B-411C536C6590}" destId="{48961C64-7834-4BE0-A606-E5945E4FD010}" srcOrd="0" destOrd="0" presId="urn:microsoft.com/office/officeart/2005/8/layout/vList2"/>
    <dgm:cxn modelId="{59C12FA6-AA0D-4635-B0DE-5ED6A38FA619}" type="presOf" srcId="{970FA20D-20F2-472D-8382-3D3A58C37381}" destId="{9908FEE6-40BB-429E-9B16-C69D4E2386B0}" srcOrd="0" destOrd="0" presId="urn:microsoft.com/office/officeart/2005/8/layout/vList2"/>
    <dgm:cxn modelId="{BF7346F3-806C-4DD5-9F2E-9CF8E46F775F}" type="presOf" srcId="{0DC078B5-15E0-45EC-AC0F-47635A6399C1}" destId="{CB749A07-F1E2-4A0C-9B6E-C3E509ACF07F}" srcOrd="0" destOrd="0" presId="urn:microsoft.com/office/officeart/2005/8/layout/vList2"/>
    <dgm:cxn modelId="{CD3E55A6-0DCC-4497-8835-BD1B27975C67}" type="presParOf" srcId="{9908FEE6-40BB-429E-9B16-C69D4E2386B0}" destId="{9DAD9843-4D38-447D-87AA-6970457E8955}" srcOrd="0" destOrd="0" presId="urn:microsoft.com/office/officeart/2005/8/layout/vList2"/>
    <dgm:cxn modelId="{6FBBD0C1-4A70-4EDC-97B4-47023B6401DF}" type="presParOf" srcId="{9908FEE6-40BB-429E-9B16-C69D4E2386B0}" destId="{DFEE0540-C77E-407F-A3B3-B2803550F2F8}" srcOrd="1" destOrd="0" presId="urn:microsoft.com/office/officeart/2005/8/layout/vList2"/>
    <dgm:cxn modelId="{1AE44FB0-55E9-4B34-912C-3AF5CE23A3FE}" type="presParOf" srcId="{9908FEE6-40BB-429E-9B16-C69D4E2386B0}" destId="{48961C64-7834-4BE0-A606-E5945E4FD010}" srcOrd="2" destOrd="0" presId="urn:microsoft.com/office/officeart/2005/8/layout/vList2"/>
    <dgm:cxn modelId="{37936961-61E8-4968-8DAD-29D7A8CF10D9}" type="presParOf" srcId="{9908FEE6-40BB-429E-9B16-C69D4E2386B0}" destId="{FB3DD266-1A76-42D1-8568-1836025772C7}" srcOrd="3" destOrd="0" presId="urn:microsoft.com/office/officeart/2005/8/layout/vList2"/>
    <dgm:cxn modelId="{517DE680-99D0-4453-82C5-458E478BB214}" type="presParOf" srcId="{9908FEE6-40BB-429E-9B16-C69D4E2386B0}" destId="{CB749A07-F1E2-4A0C-9B6E-C3E509ACF07F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E32D5340-4159-4F0C-BCDC-1587FD8C14C2}" type="doc">
      <dgm:prSet loTypeId="urn:microsoft.com/office/officeart/2005/8/layout/cycle6" loCatId="cycle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8D826B10-88F2-46EE-8237-6FD32AB5B0A0}">
      <dgm:prSet/>
      <dgm:spPr/>
      <dgm:t>
        <a:bodyPr/>
        <a:lstStyle/>
        <a:p>
          <a:r>
            <a:rPr lang="cs-CZ"/>
            <a:t>18 měsíců</a:t>
          </a:r>
          <a:endParaRPr lang="en-US"/>
        </a:p>
      </dgm:t>
    </dgm:pt>
    <dgm:pt modelId="{87B2E25B-F64E-405C-B3F8-7647278989F5}" type="parTrans" cxnId="{71010329-1413-4BCD-AE0A-B7532275D865}">
      <dgm:prSet/>
      <dgm:spPr/>
      <dgm:t>
        <a:bodyPr/>
        <a:lstStyle/>
        <a:p>
          <a:endParaRPr lang="en-US"/>
        </a:p>
      </dgm:t>
    </dgm:pt>
    <dgm:pt modelId="{DEE4405E-B048-445F-A625-E5305B55D291}" type="sibTrans" cxnId="{71010329-1413-4BCD-AE0A-B7532275D865}">
      <dgm:prSet/>
      <dgm:spPr/>
      <dgm:t>
        <a:bodyPr/>
        <a:lstStyle/>
        <a:p>
          <a:endParaRPr lang="en-US"/>
        </a:p>
      </dgm:t>
    </dgm:pt>
    <dgm:pt modelId="{634533D7-6883-4E37-989B-C7615DD6FD3C}">
      <dgm:prSet/>
      <dgm:spPr/>
      <dgm:t>
        <a:bodyPr/>
        <a:lstStyle/>
        <a:p>
          <a:r>
            <a:rPr lang="cs-CZ"/>
            <a:t>Co to je? Kde to je?</a:t>
          </a:r>
          <a:endParaRPr lang="en-US"/>
        </a:p>
      </dgm:t>
    </dgm:pt>
    <dgm:pt modelId="{DEEE576E-0C76-463F-BE2F-C078AB366E9D}" type="parTrans" cxnId="{F42F55D9-E49B-45A7-B5B8-7A4BF6D7933F}">
      <dgm:prSet/>
      <dgm:spPr/>
      <dgm:t>
        <a:bodyPr/>
        <a:lstStyle/>
        <a:p>
          <a:endParaRPr lang="en-US"/>
        </a:p>
      </dgm:t>
    </dgm:pt>
    <dgm:pt modelId="{CA1C7F26-8D29-41BA-BD93-BB1B01F70F8E}" type="sibTrans" cxnId="{F42F55D9-E49B-45A7-B5B8-7A4BF6D7933F}">
      <dgm:prSet/>
      <dgm:spPr/>
      <dgm:t>
        <a:bodyPr/>
        <a:lstStyle/>
        <a:p>
          <a:endParaRPr lang="en-US"/>
        </a:p>
      </dgm:t>
    </dgm:pt>
    <dgm:pt modelId="{FA1A58B9-209D-4037-9B8C-35598932465A}" type="pres">
      <dgm:prSet presAssocID="{E32D5340-4159-4F0C-BCDC-1587FD8C14C2}" presName="cycle" presStyleCnt="0">
        <dgm:presLayoutVars>
          <dgm:dir/>
          <dgm:resizeHandles val="exact"/>
        </dgm:presLayoutVars>
      </dgm:prSet>
      <dgm:spPr/>
    </dgm:pt>
    <dgm:pt modelId="{8BFEB980-1B21-43D2-966C-1A1A30508402}" type="pres">
      <dgm:prSet presAssocID="{8D826B10-88F2-46EE-8237-6FD32AB5B0A0}" presName="node" presStyleLbl="node1" presStyleIdx="0" presStyleCnt="2">
        <dgm:presLayoutVars>
          <dgm:bulletEnabled val="1"/>
        </dgm:presLayoutVars>
      </dgm:prSet>
      <dgm:spPr/>
    </dgm:pt>
    <dgm:pt modelId="{08E6BA56-87D4-4CD7-8569-9BA35C7978B6}" type="pres">
      <dgm:prSet presAssocID="{8D826B10-88F2-46EE-8237-6FD32AB5B0A0}" presName="spNode" presStyleCnt="0"/>
      <dgm:spPr/>
    </dgm:pt>
    <dgm:pt modelId="{BA2C844E-888C-416F-AB46-6C7FD9148A50}" type="pres">
      <dgm:prSet presAssocID="{DEE4405E-B048-445F-A625-E5305B55D291}" presName="sibTrans" presStyleLbl="sibTrans1D1" presStyleIdx="0" presStyleCnt="2"/>
      <dgm:spPr/>
    </dgm:pt>
    <dgm:pt modelId="{04404F37-6AA3-460E-9545-82084715223F}" type="pres">
      <dgm:prSet presAssocID="{634533D7-6883-4E37-989B-C7615DD6FD3C}" presName="node" presStyleLbl="node1" presStyleIdx="1" presStyleCnt="2">
        <dgm:presLayoutVars>
          <dgm:bulletEnabled val="1"/>
        </dgm:presLayoutVars>
      </dgm:prSet>
      <dgm:spPr/>
    </dgm:pt>
    <dgm:pt modelId="{773FCA1A-CE82-475B-9303-1AC9D1A62B9B}" type="pres">
      <dgm:prSet presAssocID="{634533D7-6883-4E37-989B-C7615DD6FD3C}" presName="spNode" presStyleCnt="0"/>
      <dgm:spPr/>
    </dgm:pt>
    <dgm:pt modelId="{9D2A0E34-684E-45AB-ABC4-017F55002AE8}" type="pres">
      <dgm:prSet presAssocID="{CA1C7F26-8D29-41BA-BD93-BB1B01F70F8E}" presName="sibTrans" presStyleLbl="sibTrans1D1" presStyleIdx="1" presStyleCnt="2"/>
      <dgm:spPr/>
    </dgm:pt>
  </dgm:ptLst>
  <dgm:cxnLst>
    <dgm:cxn modelId="{71010329-1413-4BCD-AE0A-B7532275D865}" srcId="{E32D5340-4159-4F0C-BCDC-1587FD8C14C2}" destId="{8D826B10-88F2-46EE-8237-6FD32AB5B0A0}" srcOrd="0" destOrd="0" parTransId="{87B2E25B-F64E-405C-B3F8-7647278989F5}" sibTransId="{DEE4405E-B048-445F-A625-E5305B55D291}"/>
    <dgm:cxn modelId="{65BEF96F-C447-41F5-8FD7-A9590FB1ABE3}" type="presOf" srcId="{CA1C7F26-8D29-41BA-BD93-BB1B01F70F8E}" destId="{9D2A0E34-684E-45AB-ABC4-017F55002AE8}" srcOrd="0" destOrd="0" presId="urn:microsoft.com/office/officeart/2005/8/layout/cycle6"/>
    <dgm:cxn modelId="{22583C9C-CFA5-4E14-AA15-B69BCB4622C5}" type="presOf" srcId="{634533D7-6883-4E37-989B-C7615DD6FD3C}" destId="{04404F37-6AA3-460E-9545-82084715223F}" srcOrd="0" destOrd="0" presId="urn:microsoft.com/office/officeart/2005/8/layout/cycle6"/>
    <dgm:cxn modelId="{123B71A7-C5B5-406A-B320-82C41ED5D782}" type="presOf" srcId="{8D826B10-88F2-46EE-8237-6FD32AB5B0A0}" destId="{8BFEB980-1B21-43D2-966C-1A1A30508402}" srcOrd="0" destOrd="0" presId="urn:microsoft.com/office/officeart/2005/8/layout/cycle6"/>
    <dgm:cxn modelId="{60FF28B4-1E18-43FC-A7C6-F7A8B744F836}" type="presOf" srcId="{DEE4405E-B048-445F-A625-E5305B55D291}" destId="{BA2C844E-888C-416F-AB46-6C7FD9148A50}" srcOrd="0" destOrd="0" presId="urn:microsoft.com/office/officeart/2005/8/layout/cycle6"/>
    <dgm:cxn modelId="{F42F55D9-E49B-45A7-B5B8-7A4BF6D7933F}" srcId="{E32D5340-4159-4F0C-BCDC-1587FD8C14C2}" destId="{634533D7-6883-4E37-989B-C7615DD6FD3C}" srcOrd="1" destOrd="0" parTransId="{DEEE576E-0C76-463F-BE2F-C078AB366E9D}" sibTransId="{CA1C7F26-8D29-41BA-BD93-BB1B01F70F8E}"/>
    <dgm:cxn modelId="{3B0B9EF1-C8C4-4234-BF6B-5F00FA248879}" type="presOf" srcId="{E32D5340-4159-4F0C-BCDC-1587FD8C14C2}" destId="{FA1A58B9-209D-4037-9B8C-35598932465A}" srcOrd="0" destOrd="0" presId="urn:microsoft.com/office/officeart/2005/8/layout/cycle6"/>
    <dgm:cxn modelId="{D981DA55-6F37-44B6-8119-3C5573988E80}" type="presParOf" srcId="{FA1A58B9-209D-4037-9B8C-35598932465A}" destId="{8BFEB980-1B21-43D2-966C-1A1A30508402}" srcOrd="0" destOrd="0" presId="urn:microsoft.com/office/officeart/2005/8/layout/cycle6"/>
    <dgm:cxn modelId="{BF9B4A50-EAE4-46F2-A398-473E288F57EC}" type="presParOf" srcId="{FA1A58B9-209D-4037-9B8C-35598932465A}" destId="{08E6BA56-87D4-4CD7-8569-9BA35C7978B6}" srcOrd="1" destOrd="0" presId="urn:microsoft.com/office/officeart/2005/8/layout/cycle6"/>
    <dgm:cxn modelId="{2ADFF513-7080-4BE8-A3E4-06FCD2394442}" type="presParOf" srcId="{FA1A58B9-209D-4037-9B8C-35598932465A}" destId="{BA2C844E-888C-416F-AB46-6C7FD9148A50}" srcOrd="2" destOrd="0" presId="urn:microsoft.com/office/officeart/2005/8/layout/cycle6"/>
    <dgm:cxn modelId="{ADEA7906-0AD5-4232-A60F-23C3A9190A3A}" type="presParOf" srcId="{FA1A58B9-209D-4037-9B8C-35598932465A}" destId="{04404F37-6AA3-460E-9545-82084715223F}" srcOrd="3" destOrd="0" presId="urn:microsoft.com/office/officeart/2005/8/layout/cycle6"/>
    <dgm:cxn modelId="{F6F7D5CC-2D83-45CF-98D2-E56DE3FA6B6C}" type="presParOf" srcId="{FA1A58B9-209D-4037-9B8C-35598932465A}" destId="{773FCA1A-CE82-475B-9303-1AC9D1A62B9B}" srcOrd="4" destOrd="0" presId="urn:microsoft.com/office/officeart/2005/8/layout/cycle6"/>
    <dgm:cxn modelId="{4C00250C-818F-4890-A756-01A81575372C}" type="presParOf" srcId="{FA1A58B9-209D-4037-9B8C-35598932465A}" destId="{9D2A0E34-684E-45AB-ABC4-017F55002AE8}" srcOrd="5" destOrd="0" presId="urn:microsoft.com/office/officeart/2005/8/layout/cycle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E32D5340-4159-4F0C-BCDC-1587FD8C14C2}" type="doc">
      <dgm:prSet loTypeId="urn:microsoft.com/office/officeart/2005/8/layout/cycle6" loCatId="cycle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8D826B10-88F2-46EE-8237-6FD32AB5B0A0}">
      <dgm:prSet/>
      <dgm:spPr/>
      <dgm:t>
        <a:bodyPr/>
        <a:lstStyle/>
        <a:p>
          <a:r>
            <a:rPr lang="cs-CZ" dirty="0"/>
            <a:t>3 roky</a:t>
          </a:r>
          <a:endParaRPr lang="en-US" dirty="0"/>
        </a:p>
      </dgm:t>
    </dgm:pt>
    <dgm:pt modelId="{87B2E25B-F64E-405C-B3F8-7647278989F5}" type="parTrans" cxnId="{71010329-1413-4BCD-AE0A-B7532275D865}">
      <dgm:prSet/>
      <dgm:spPr/>
      <dgm:t>
        <a:bodyPr/>
        <a:lstStyle/>
        <a:p>
          <a:endParaRPr lang="en-US"/>
        </a:p>
      </dgm:t>
    </dgm:pt>
    <dgm:pt modelId="{DEE4405E-B048-445F-A625-E5305B55D291}" type="sibTrans" cxnId="{71010329-1413-4BCD-AE0A-B7532275D865}">
      <dgm:prSet/>
      <dgm:spPr/>
      <dgm:t>
        <a:bodyPr/>
        <a:lstStyle/>
        <a:p>
          <a:endParaRPr lang="en-US"/>
        </a:p>
      </dgm:t>
    </dgm:pt>
    <dgm:pt modelId="{634533D7-6883-4E37-989B-C7615DD6FD3C}">
      <dgm:prSet/>
      <dgm:spPr/>
      <dgm:t>
        <a:bodyPr/>
        <a:lstStyle/>
        <a:p>
          <a:r>
            <a:rPr lang="cs-CZ" dirty="0"/>
            <a:t>Proč?</a:t>
          </a:r>
          <a:endParaRPr lang="en-US" dirty="0"/>
        </a:p>
      </dgm:t>
    </dgm:pt>
    <dgm:pt modelId="{DEEE576E-0C76-463F-BE2F-C078AB366E9D}" type="parTrans" cxnId="{F42F55D9-E49B-45A7-B5B8-7A4BF6D7933F}">
      <dgm:prSet/>
      <dgm:spPr/>
      <dgm:t>
        <a:bodyPr/>
        <a:lstStyle/>
        <a:p>
          <a:endParaRPr lang="en-US"/>
        </a:p>
      </dgm:t>
    </dgm:pt>
    <dgm:pt modelId="{CA1C7F26-8D29-41BA-BD93-BB1B01F70F8E}" type="sibTrans" cxnId="{F42F55D9-E49B-45A7-B5B8-7A4BF6D7933F}">
      <dgm:prSet/>
      <dgm:spPr/>
      <dgm:t>
        <a:bodyPr/>
        <a:lstStyle/>
        <a:p>
          <a:endParaRPr lang="en-US"/>
        </a:p>
      </dgm:t>
    </dgm:pt>
    <dgm:pt modelId="{FA1A58B9-209D-4037-9B8C-35598932465A}" type="pres">
      <dgm:prSet presAssocID="{E32D5340-4159-4F0C-BCDC-1587FD8C14C2}" presName="cycle" presStyleCnt="0">
        <dgm:presLayoutVars>
          <dgm:dir/>
          <dgm:resizeHandles val="exact"/>
        </dgm:presLayoutVars>
      </dgm:prSet>
      <dgm:spPr/>
    </dgm:pt>
    <dgm:pt modelId="{8BFEB980-1B21-43D2-966C-1A1A30508402}" type="pres">
      <dgm:prSet presAssocID="{8D826B10-88F2-46EE-8237-6FD32AB5B0A0}" presName="node" presStyleLbl="node1" presStyleIdx="0" presStyleCnt="2">
        <dgm:presLayoutVars>
          <dgm:bulletEnabled val="1"/>
        </dgm:presLayoutVars>
      </dgm:prSet>
      <dgm:spPr/>
    </dgm:pt>
    <dgm:pt modelId="{08E6BA56-87D4-4CD7-8569-9BA35C7978B6}" type="pres">
      <dgm:prSet presAssocID="{8D826B10-88F2-46EE-8237-6FD32AB5B0A0}" presName="spNode" presStyleCnt="0"/>
      <dgm:spPr/>
    </dgm:pt>
    <dgm:pt modelId="{BA2C844E-888C-416F-AB46-6C7FD9148A50}" type="pres">
      <dgm:prSet presAssocID="{DEE4405E-B048-445F-A625-E5305B55D291}" presName="sibTrans" presStyleLbl="sibTrans1D1" presStyleIdx="0" presStyleCnt="2"/>
      <dgm:spPr/>
    </dgm:pt>
    <dgm:pt modelId="{04404F37-6AA3-460E-9545-82084715223F}" type="pres">
      <dgm:prSet presAssocID="{634533D7-6883-4E37-989B-C7615DD6FD3C}" presName="node" presStyleLbl="node1" presStyleIdx="1" presStyleCnt="2">
        <dgm:presLayoutVars>
          <dgm:bulletEnabled val="1"/>
        </dgm:presLayoutVars>
      </dgm:prSet>
      <dgm:spPr/>
    </dgm:pt>
    <dgm:pt modelId="{773FCA1A-CE82-475B-9303-1AC9D1A62B9B}" type="pres">
      <dgm:prSet presAssocID="{634533D7-6883-4E37-989B-C7615DD6FD3C}" presName="spNode" presStyleCnt="0"/>
      <dgm:spPr/>
    </dgm:pt>
    <dgm:pt modelId="{9D2A0E34-684E-45AB-ABC4-017F55002AE8}" type="pres">
      <dgm:prSet presAssocID="{CA1C7F26-8D29-41BA-BD93-BB1B01F70F8E}" presName="sibTrans" presStyleLbl="sibTrans1D1" presStyleIdx="1" presStyleCnt="2"/>
      <dgm:spPr/>
    </dgm:pt>
  </dgm:ptLst>
  <dgm:cxnLst>
    <dgm:cxn modelId="{71010329-1413-4BCD-AE0A-B7532275D865}" srcId="{E32D5340-4159-4F0C-BCDC-1587FD8C14C2}" destId="{8D826B10-88F2-46EE-8237-6FD32AB5B0A0}" srcOrd="0" destOrd="0" parTransId="{87B2E25B-F64E-405C-B3F8-7647278989F5}" sibTransId="{DEE4405E-B048-445F-A625-E5305B55D291}"/>
    <dgm:cxn modelId="{65BEF96F-C447-41F5-8FD7-A9590FB1ABE3}" type="presOf" srcId="{CA1C7F26-8D29-41BA-BD93-BB1B01F70F8E}" destId="{9D2A0E34-684E-45AB-ABC4-017F55002AE8}" srcOrd="0" destOrd="0" presId="urn:microsoft.com/office/officeart/2005/8/layout/cycle6"/>
    <dgm:cxn modelId="{22583C9C-CFA5-4E14-AA15-B69BCB4622C5}" type="presOf" srcId="{634533D7-6883-4E37-989B-C7615DD6FD3C}" destId="{04404F37-6AA3-460E-9545-82084715223F}" srcOrd="0" destOrd="0" presId="urn:microsoft.com/office/officeart/2005/8/layout/cycle6"/>
    <dgm:cxn modelId="{123B71A7-C5B5-406A-B320-82C41ED5D782}" type="presOf" srcId="{8D826B10-88F2-46EE-8237-6FD32AB5B0A0}" destId="{8BFEB980-1B21-43D2-966C-1A1A30508402}" srcOrd="0" destOrd="0" presId="urn:microsoft.com/office/officeart/2005/8/layout/cycle6"/>
    <dgm:cxn modelId="{60FF28B4-1E18-43FC-A7C6-F7A8B744F836}" type="presOf" srcId="{DEE4405E-B048-445F-A625-E5305B55D291}" destId="{BA2C844E-888C-416F-AB46-6C7FD9148A50}" srcOrd="0" destOrd="0" presId="urn:microsoft.com/office/officeart/2005/8/layout/cycle6"/>
    <dgm:cxn modelId="{F42F55D9-E49B-45A7-B5B8-7A4BF6D7933F}" srcId="{E32D5340-4159-4F0C-BCDC-1587FD8C14C2}" destId="{634533D7-6883-4E37-989B-C7615DD6FD3C}" srcOrd="1" destOrd="0" parTransId="{DEEE576E-0C76-463F-BE2F-C078AB366E9D}" sibTransId="{CA1C7F26-8D29-41BA-BD93-BB1B01F70F8E}"/>
    <dgm:cxn modelId="{3B0B9EF1-C8C4-4234-BF6B-5F00FA248879}" type="presOf" srcId="{E32D5340-4159-4F0C-BCDC-1587FD8C14C2}" destId="{FA1A58B9-209D-4037-9B8C-35598932465A}" srcOrd="0" destOrd="0" presId="urn:microsoft.com/office/officeart/2005/8/layout/cycle6"/>
    <dgm:cxn modelId="{D981DA55-6F37-44B6-8119-3C5573988E80}" type="presParOf" srcId="{FA1A58B9-209D-4037-9B8C-35598932465A}" destId="{8BFEB980-1B21-43D2-966C-1A1A30508402}" srcOrd="0" destOrd="0" presId="urn:microsoft.com/office/officeart/2005/8/layout/cycle6"/>
    <dgm:cxn modelId="{BF9B4A50-EAE4-46F2-A398-473E288F57EC}" type="presParOf" srcId="{FA1A58B9-209D-4037-9B8C-35598932465A}" destId="{08E6BA56-87D4-4CD7-8569-9BA35C7978B6}" srcOrd="1" destOrd="0" presId="urn:microsoft.com/office/officeart/2005/8/layout/cycle6"/>
    <dgm:cxn modelId="{2ADFF513-7080-4BE8-A3E4-06FCD2394442}" type="presParOf" srcId="{FA1A58B9-209D-4037-9B8C-35598932465A}" destId="{BA2C844E-888C-416F-AB46-6C7FD9148A50}" srcOrd="2" destOrd="0" presId="urn:microsoft.com/office/officeart/2005/8/layout/cycle6"/>
    <dgm:cxn modelId="{ADEA7906-0AD5-4232-A60F-23C3A9190A3A}" type="presParOf" srcId="{FA1A58B9-209D-4037-9B8C-35598932465A}" destId="{04404F37-6AA3-460E-9545-82084715223F}" srcOrd="3" destOrd="0" presId="urn:microsoft.com/office/officeart/2005/8/layout/cycle6"/>
    <dgm:cxn modelId="{F6F7D5CC-2D83-45CF-98D2-E56DE3FA6B6C}" type="presParOf" srcId="{FA1A58B9-209D-4037-9B8C-35598932465A}" destId="{773FCA1A-CE82-475B-9303-1AC9D1A62B9B}" srcOrd="4" destOrd="0" presId="urn:microsoft.com/office/officeart/2005/8/layout/cycle6"/>
    <dgm:cxn modelId="{4C00250C-818F-4890-A756-01A81575372C}" type="presParOf" srcId="{FA1A58B9-209D-4037-9B8C-35598932465A}" destId="{9D2A0E34-684E-45AB-ABC4-017F55002AE8}" srcOrd="5" destOrd="0" presId="urn:microsoft.com/office/officeart/2005/8/layout/cycle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536236-CAC6-451D-BFD2-5F0F65A41FC1}">
      <dsp:nvSpPr>
        <dsp:cNvPr id="0" name=""/>
        <dsp:cNvSpPr/>
      </dsp:nvSpPr>
      <dsp:spPr>
        <a:xfrm>
          <a:off x="0" y="707092"/>
          <a:ext cx="5721484" cy="130540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79078D-6915-4B47-980D-8B9821615114}">
      <dsp:nvSpPr>
        <dsp:cNvPr id="0" name=""/>
        <dsp:cNvSpPr/>
      </dsp:nvSpPr>
      <dsp:spPr>
        <a:xfrm>
          <a:off x="394883" y="1000807"/>
          <a:ext cx="717970" cy="71797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425900-D5AD-459A-85AA-13943FC31CC6}">
      <dsp:nvSpPr>
        <dsp:cNvPr id="0" name=""/>
        <dsp:cNvSpPr/>
      </dsp:nvSpPr>
      <dsp:spPr>
        <a:xfrm>
          <a:off x="1507738" y="707092"/>
          <a:ext cx="4213745" cy="13054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155" tIns="138155" rIns="138155" bIns="138155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2400" kern="1200" dirty="0"/>
            <a:t>Představte si, že židle, na které sedíte není obyčejná židle.</a:t>
          </a:r>
          <a:endParaRPr lang="en-US" sz="2400" kern="1200" dirty="0"/>
        </a:p>
      </dsp:txBody>
      <dsp:txXfrm>
        <a:off x="1507738" y="707092"/>
        <a:ext cx="4213745" cy="1305401"/>
      </dsp:txXfrm>
    </dsp:sp>
    <dsp:sp modelId="{677D3F6F-3983-41C7-9B15-874B07C92872}">
      <dsp:nvSpPr>
        <dsp:cNvPr id="0" name=""/>
        <dsp:cNvSpPr/>
      </dsp:nvSpPr>
      <dsp:spPr>
        <a:xfrm>
          <a:off x="0" y="2338844"/>
          <a:ext cx="5721484" cy="130540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467C94A-DD8A-4B59-BAB5-FA3097803415}">
      <dsp:nvSpPr>
        <dsp:cNvPr id="0" name=""/>
        <dsp:cNvSpPr/>
      </dsp:nvSpPr>
      <dsp:spPr>
        <a:xfrm>
          <a:off x="394883" y="2632559"/>
          <a:ext cx="717970" cy="71797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3DE1E5-7759-4D15-89C0-95657039DFB9}">
      <dsp:nvSpPr>
        <dsp:cNvPr id="0" name=""/>
        <dsp:cNvSpPr/>
      </dsp:nvSpPr>
      <dsp:spPr>
        <a:xfrm>
          <a:off x="1507738" y="2338844"/>
          <a:ext cx="4213745" cy="13054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155" tIns="138155" rIns="138155" bIns="138155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2400" kern="1200"/>
            <a:t>Ale je to stroj času.</a:t>
          </a:r>
          <a:endParaRPr lang="en-US" sz="2400" kern="1200"/>
        </a:p>
      </dsp:txBody>
      <dsp:txXfrm>
        <a:off x="1507738" y="2338844"/>
        <a:ext cx="4213745" cy="1305401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66A335B-7D67-4CD7-AB1B-3D3F8D7158AF}">
      <dsp:nvSpPr>
        <dsp:cNvPr id="0" name=""/>
        <dsp:cNvSpPr/>
      </dsp:nvSpPr>
      <dsp:spPr>
        <a:xfrm>
          <a:off x="0" y="524759"/>
          <a:ext cx="5811128" cy="147186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3700" kern="1200"/>
            <a:t>Objevili jsme stopu neznámého zvířete.</a:t>
          </a:r>
          <a:endParaRPr lang="en-US" sz="3700" kern="1200"/>
        </a:p>
      </dsp:txBody>
      <dsp:txXfrm>
        <a:off x="71850" y="596609"/>
        <a:ext cx="5667428" cy="1328160"/>
      </dsp:txXfrm>
    </dsp:sp>
    <dsp:sp modelId="{DCDF036A-5E5E-4698-B319-A1C15B906CD4}">
      <dsp:nvSpPr>
        <dsp:cNvPr id="0" name=""/>
        <dsp:cNvSpPr/>
      </dsp:nvSpPr>
      <dsp:spPr>
        <a:xfrm>
          <a:off x="0" y="2103179"/>
          <a:ext cx="5811128" cy="1471860"/>
        </a:xfrm>
        <a:prstGeom prst="roundRect">
          <a:avLst/>
        </a:prstGeom>
        <a:solidFill>
          <a:schemeClr val="accent5">
            <a:hueOff val="-341498"/>
            <a:satOff val="-29716"/>
            <a:lumOff val="-294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3700" kern="1200"/>
            <a:t>Kdybyste byli výzkumníci, co byste o něm chtěli vědět?</a:t>
          </a:r>
          <a:endParaRPr lang="en-US" sz="3700" kern="1200"/>
        </a:p>
      </dsp:txBody>
      <dsp:txXfrm>
        <a:off x="71850" y="2175029"/>
        <a:ext cx="5667428" cy="1328160"/>
      </dsp:txXfrm>
    </dsp:sp>
    <dsp:sp modelId="{93BE1476-E867-4859-BE07-4305C0BB0152}">
      <dsp:nvSpPr>
        <dsp:cNvPr id="0" name=""/>
        <dsp:cNvSpPr/>
      </dsp:nvSpPr>
      <dsp:spPr>
        <a:xfrm>
          <a:off x="0" y="3681599"/>
          <a:ext cx="5811128" cy="1471860"/>
        </a:xfrm>
        <a:prstGeom prst="roundRect">
          <a:avLst/>
        </a:prstGeom>
        <a:solidFill>
          <a:schemeClr val="accent5">
            <a:hueOff val="-682995"/>
            <a:satOff val="-59431"/>
            <a:lumOff val="-588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3700" kern="1200"/>
            <a:t>Vymyslete co nejvíce otázek.</a:t>
          </a:r>
          <a:endParaRPr lang="en-US" sz="3700" kern="1200"/>
        </a:p>
      </dsp:txBody>
      <dsp:txXfrm>
        <a:off x="71850" y="3753449"/>
        <a:ext cx="5667428" cy="1328160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46EA61-906F-4954-AB02-C31D5AAC7CF2}">
      <dsp:nvSpPr>
        <dsp:cNvPr id="0" name=""/>
        <dsp:cNvSpPr/>
      </dsp:nvSpPr>
      <dsp:spPr>
        <a:xfrm>
          <a:off x="1283" y="1223507"/>
          <a:ext cx="3003723" cy="1501861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58420" rIns="87630" bIns="58420" numCol="1" spcCol="1270" anchor="ctr" anchorCtr="0">
          <a:noAutofit/>
        </a:bodyPr>
        <a:lstStyle/>
        <a:p>
          <a:pPr marL="0" lvl="0" indent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4600" kern="1200"/>
            <a:t>děti „běžné“</a:t>
          </a:r>
          <a:endParaRPr lang="en-US" sz="4600" kern="1200"/>
        </a:p>
      </dsp:txBody>
      <dsp:txXfrm>
        <a:off x="45271" y="1267495"/>
        <a:ext cx="2915747" cy="1413885"/>
      </dsp:txXfrm>
    </dsp:sp>
    <dsp:sp modelId="{206B6331-A495-49A4-AB5C-BD440A3C1621}">
      <dsp:nvSpPr>
        <dsp:cNvPr id="0" name=""/>
        <dsp:cNvSpPr/>
      </dsp:nvSpPr>
      <dsp:spPr>
        <a:xfrm>
          <a:off x="3755938" y="1223507"/>
          <a:ext cx="3003723" cy="1501861"/>
        </a:xfrm>
        <a:prstGeom prst="roundRect">
          <a:avLst>
            <a:gd name="adj" fmla="val 10000"/>
          </a:avLst>
        </a:prstGeom>
        <a:solidFill>
          <a:schemeClr val="accent5">
            <a:hueOff val="-341498"/>
            <a:satOff val="-29716"/>
            <a:lumOff val="-294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58420" rIns="87630" bIns="58420" numCol="1" spcCol="1270" anchor="ctr" anchorCtr="0">
          <a:noAutofit/>
        </a:bodyPr>
        <a:lstStyle/>
        <a:p>
          <a:pPr marL="0" lvl="0" indent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4600" kern="1200"/>
            <a:t>děti „nadané“</a:t>
          </a:r>
          <a:endParaRPr lang="en-US" sz="4600" kern="1200"/>
        </a:p>
      </dsp:txBody>
      <dsp:txXfrm>
        <a:off x="3799926" y="1267495"/>
        <a:ext cx="2915747" cy="1413885"/>
      </dsp:txXfrm>
    </dsp:sp>
    <dsp:sp modelId="{A82907AC-39DD-48FF-B077-380B4F879292}">
      <dsp:nvSpPr>
        <dsp:cNvPr id="0" name=""/>
        <dsp:cNvSpPr/>
      </dsp:nvSpPr>
      <dsp:spPr>
        <a:xfrm>
          <a:off x="7510592" y="1223507"/>
          <a:ext cx="3003723" cy="1501861"/>
        </a:xfrm>
        <a:prstGeom prst="roundRect">
          <a:avLst>
            <a:gd name="adj" fmla="val 10000"/>
          </a:avLst>
        </a:prstGeom>
        <a:solidFill>
          <a:schemeClr val="accent5">
            <a:hueOff val="-682995"/>
            <a:satOff val="-59431"/>
            <a:lumOff val="-588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58420" rIns="87630" bIns="58420" numCol="1" spcCol="1270" anchor="ctr" anchorCtr="0">
          <a:noAutofit/>
        </a:bodyPr>
        <a:lstStyle/>
        <a:p>
          <a:pPr marL="0" lvl="0" indent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4600" kern="1200"/>
            <a:t>?</a:t>
          </a:r>
          <a:endParaRPr lang="en-US" sz="4600" kern="1200"/>
        </a:p>
      </dsp:txBody>
      <dsp:txXfrm>
        <a:off x="7554580" y="1267495"/>
        <a:ext cx="2915747" cy="1413885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6797D5-B242-476C-AB3F-258A8F234CEA}">
      <dsp:nvSpPr>
        <dsp:cNvPr id="0" name=""/>
        <dsp:cNvSpPr/>
      </dsp:nvSpPr>
      <dsp:spPr>
        <a:xfrm>
          <a:off x="1283" y="306119"/>
          <a:ext cx="4505585" cy="2861046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1D46426-661B-418C-BBD5-24221F995D22}">
      <dsp:nvSpPr>
        <dsp:cNvPr id="0" name=""/>
        <dsp:cNvSpPr/>
      </dsp:nvSpPr>
      <dsp:spPr>
        <a:xfrm>
          <a:off x="501904" y="781709"/>
          <a:ext cx="4505585" cy="286104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4400" kern="1200" dirty="0"/>
            <a:t>kladly </a:t>
          </a:r>
          <a:r>
            <a:rPr lang="cs-CZ" sz="4400" b="1" kern="1200" dirty="0"/>
            <a:t>více</a:t>
          </a:r>
          <a:r>
            <a:rPr lang="cs-CZ" sz="4400" kern="1200" dirty="0"/>
            <a:t> otázek</a:t>
          </a:r>
        </a:p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4400" kern="1200" dirty="0"/>
            <a:t>dozvěděly se </a:t>
          </a:r>
          <a:r>
            <a:rPr lang="cs-CZ" sz="4400" b="1" kern="1200" dirty="0"/>
            <a:t>méně</a:t>
          </a:r>
          <a:endParaRPr lang="en-US" sz="4400" b="1" kern="1200" dirty="0"/>
        </a:p>
      </dsp:txBody>
      <dsp:txXfrm>
        <a:off x="585701" y="865506"/>
        <a:ext cx="4337991" cy="2693452"/>
      </dsp:txXfrm>
    </dsp:sp>
    <dsp:sp modelId="{74FBE71E-3EFA-4272-94FD-3652924183BA}">
      <dsp:nvSpPr>
        <dsp:cNvPr id="0" name=""/>
        <dsp:cNvSpPr/>
      </dsp:nvSpPr>
      <dsp:spPr>
        <a:xfrm>
          <a:off x="5508110" y="306119"/>
          <a:ext cx="4505585" cy="2861046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BD2BCD-CA4A-4348-88EE-1400432EE918}">
      <dsp:nvSpPr>
        <dsp:cNvPr id="0" name=""/>
        <dsp:cNvSpPr/>
      </dsp:nvSpPr>
      <dsp:spPr>
        <a:xfrm>
          <a:off x="6008730" y="781709"/>
          <a:ext cx="4505585" cy="286104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4400" kern="1200" dirty="0"/>
            <a:t>kladly </a:t>
          </a:r>
          <a:r>
            <a:rPr lang="cs-CZ" sz="4400" b="1" kern="1200" dirty="0"/>
            <a:t>méně</a:t>
          </a:r>
          <a:r>
            <a:rPr lang="cs-CZ" sz="4400" kern="1200" dirty="0"/>
            <a:t> otázek</a:t>
          </a:r>
        </a:p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4400" kern="1200" dirty="0"/>
            <a:t>dozvěděly se </a:t>
          </a:r>
          <a:r>
            <a:rPr lang="cs-CZ" sz="4400" b="1" kern="1200" dirty="0"/>
            <a:t>více</a:t>
          </a:r>
          <a:endParaRPr lang="en-US" sz="4400" b="1" kern="1200" dirty="0"/>
        </a:p>
      </dsp:txBody>
      <dsp:txXfrm>
        <a:off x="6092527" y="865506"/>
        <a:ext cx="4337991" cy="2693452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C496BC-CC3D-4D36-97F6-2DE671EF8ECD}">
      <dsp:nvSpPr>
        <dsp:cNvPr id="0" name=""/>
        <dsp:cNvSpPr/>
      </dsp:nvSpPr>
      <dsp:spPr>
        <a:xfrm>
          <a:off x="4713943" y="2129949"/>
          <a:ext cx="105351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053513" y="4572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213597" y="2170248"/>
        <a:ext cx="54205" cy="10841"/>
      </dsp:txXfrm>
    </dsp:sp>
    <dsp:sp modelId="{00D93603-F218-46ED-B15C-535CE0597F31}">
      <dsp:nvSpPr>
        <dsp:cNvPr id="0" name=""/>
        <dsp:cNvSpPr/>
      </dsp:nvSpPr>
      <dsp:spPr>
        <a:xfrm>
          <a:off x="2207" y="761608"/>
          <a:ext cx="4713535" cy="2828121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0967" tIns="242441" rIns="230967" bIns="242441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2900" b="1" kern="1200" dirty="0"/>
            <a:t>základní</a:t>
          </a:r>
          <a:r>
            <a:rPr lang="cs-CZ" sz="2900" kern="1200" dirty="0"/>
            <a:t> (co/kdy/kde),</a:t>
          </a:r>
        </a:p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2900" kern="1200" dirty="0"/>
            <a:t>míří na </a:t>
          </a:r>
          <a:r>
            <a:rPr lang="cs-CZ" sz="2900" b="1" kern="1200" dirty="0"/>
            <a:t>potvrzení</a:t>
          </a:r>
          <a:r>
            <a:rPr lang="cs-CZ" sz="2900" kern="1200" dirty="0"/>
            <a:t>,</a:t>
          </a:r>
        </a:p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2900" kern="1200" dirty="0"/>
            <a:t>a snížení nejistoty</a:t>
          </a:r>
          <a:endParaRPr lang="en-US" sz="2900" b="1" kern="1200" dirty="0"/>
        </a:p>
      </dsp:txBody>
      <dsp:txXfrm>
        <a:off x="2207" y="761608"/>
        <a:ext cx="4713535" cy="2828121"/>
      </dsp:txXfrm>
    </dsp:sp>
    <dsp:sp modelId="{A12D4D16-7BE5-463D-BECE-2B8B40FEE452}">
      <dsp:nvSpPr>
        <dsp:cNvPr id="0" name=""/>
        <dsp:cNvSpPr/>
      </dsp:nvSpPr>
      <dsp:spPr>
        <a:xfrm>
          <a:off x="5799856" y="761608"/>
          <a:ext cx="4713535" cy="2828121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0967" tIns="242441" rIns="230967" bIns="242441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2900" b="1" kern="1200" dirty="0"/>
            <a:t>epistemologické </a:t>
          </a:r>
          <a:r>
            <a:rPr lang="cs-CZ" sz="2900" kern="1200" dirty="0"/>
            <a:t>(proč/jak), </a:t>
          </a:r>
        </a:p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2900" b="1" kern="1200" dirty="0"/>
            <a:t>otevírají</a:t>
          </a:r>
          <a:r>
            <a:rPr lang="cs-CZ" sz="2900" kern="1200" dirty="0"/>
            <a:t> </a:t>
          </a:r>
          <a:r>
            <a:rPr lang="cs-CZ" sz="2900" b="1" kern="1200" dirty="0"/>
            <a:t>nové</a:t>
          </a:r>
          <a:r>
            <a:rPr lang="cs-CZ" sz="2900" kern="1200" dirty="0"/>
            <a:t> koncepty, </a:t>
          </a:r>
        </a:p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2900" b="1" kern="1200" dirty="0"/>
            <a:t>prohlubují </a:t>
          </a:r>
          <a:r>
            <a:rPr lang="cs-CZ" sz="2900" b="0" kern="1200" dirty="0"/>
            <a:t>porozumění</a:t>
          </a:r>
          <a:r>
            <a:rPr lang="cs-CZ" sz="2900" b="1" kern="1200" dirty="0"/>
            <a:t>,</a:t>
          </a:r>
        </a:p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2900" kern="1200" dirty="0"/>
            <a:t>vedou k učení.</a:t>
          </a:r>
          <a:endParaRPr lang="en-US" sz="2900" b="1" kern="1200" dirty="0"/>
        </a:p>
      </dsp:txBody>
      <dsp:txXfrm>
        <a:off x="5799856" y="761608"/>
        <a:ext cx="4713535" cy="2828121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8EBB50-4372-4B19-975B-B51061E19C01}">
      <dsp:nvSpPr>
        <dsp:cNvPr id="0" name=""/>
        <dsp:cNvSpPr/>
      </dsp:nvSpPr>
      <dsp:spPr>
        <a:xfrm>
          <a:off x="1283" y="472576"/>
          <a:ext cx="5006206" cy="3003723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6500" kern="1200" dirty="0"/>
            <a:t>ve školce</a:t>
          </a:r>
        </a:p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6500" b="1" kern="1200" dirty="0"/>
            <a:t>100</a:t>
          </a:r>
          <a:endParaRPr lang="en-US" sz="6500" b="1" kern="1200" dirty="0"/>
        </a:p>
      </dsp:txBody>
      <dsp:txXfrm>
        <a:off x="1283" y="472576"/>
        <a:ext cx="5006206" cy="3003723"/>
      </dsp:txXfrm>
    </dsp:sp>
    <dsp:sp modelId="{85DF324F-F41D-4535-8008-E95E3B02413E}">
      <dsp:nvSpPr>
        <dsp:cNvPr id="0" name=""/>
        <dsp:cNvSpPr/>
      </dsp:nvSpPr>
      <dsp:spPr>
        <a:xfrm>
          <a:off x="5509393" y="459870"/>
          <a:ext cx="5006206" cy="3003723"/>
        </a:xfrm>
        <a:prstGeom prst="rect">
          <a:avLst/>
        </a:prstGeom>
        <a:solidFill>
          <a:schemeClr val="accent5">
            <a:hueOff val="-682995"/>
            <a:satOff val="-59431"/>
            <a:lumOff val="-588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6500" kern="1200" dirty="0"/>
            <a:t>na základce</a:t>
          </a:r>
        </a:p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6500" b="1" kern="1200" dirty="0"/>
            <a:t>2</a:t>
          </a:r>
          <a:endParaRPr lang="en-US" sz="6500" b="1" kern="1200" dirty="0"/>
        </a:p>
      </dsp:txBody>
      <dsp:txXfrm>
        <a:off x="5509393" y="459870"/>
        <a:ext cx="5006206" cy="3003723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24AA8A-62B8-4FE0-B843-787745D6CFDD}">
      <dsp:nvSpPr>
        <dsp:cNvPr id="0" name=""/>
        <dsp:cNvSpPr/>
      </dsp:nvSpPr>
      <dsp:spPr>
        <a:xfrm>
          <a:off x="0" y="998879"/>
          <a:ext cx="5811128" cy="67158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2800" kern="1200" dirty="0"/>
            <a:t>Opakovaná zkušenost, že </a:t>
          </a:r>
          <a:r>
            <a:rPr lang="cs-CZ" sz="2800" b="1" kern="1200" dirty="0"/>
            <a:t>dotazy</a:t>
          </a:r>
          <a:r>
            <a:rPr lang="cs-CZ" sz="2800" kern="1200" dirty="0"/>
            <a:t>:</a:t>
          </a:r>
          <a:endParaRPr lang="en-US" sz="2800" kern="1200" dirty="0"/>
        </a:p>
      </dsp:txBody>
      <dsp:txXfrm>
        <a:off x="32784" y="1031663"/>
        <a:ext cx="5745560" cy="606012"/>
      </dsp:txXfrm>
    </dsp:sp>
    <dsp:sp modelId="{12ACE738-65F4-420E-AD79-5E645281A0AE}">
      <dsp:nvSpPr>
        <dsp:cNvPr id="0" name=""/>
        <dsp:cNvSpPr/>
      </dsp:nvSpPr>
      <dsp:spPr>
        <a:xfrm>
          <a:off x="0" y="1751099"/>
          <a:ext cx="5811128" cy="671580"/>
        </a:xfrm>
        <a:prstGeom prst="roundRect">
          <a:avLst/>
        </a:prstGeom>
        <a:solidFill>
          <a:schemeClr val="accent5">
            <a:hueOff val="-170749"/>
            <a:satOff val="-14858"/>
            <a:lumOff val="-147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2800" kern="1200"/>
            <a:t>nejsou vítány,</a:t>
          </a:r>
          <a:endParaRPr lang="en-US" sz="2800" kern="1200"/>
        </a:p>
      </dsp:txBody>
      <dsp:txXfrm>
        <a:off x="32784" y="1783883"/>
        <a:ext cx="5745560" cy="606012"/>
      </dsp:txXfrm>
    </dsp:sp>
    <dsp:sp modelId="{D2D67C6E-47B6-4381-8460-98BC07A23573}">
      <dsp:nvSpPr>
        <dsp:cNvPr id="0" name=""/>
        <dsp:cNvSpPr/>
      </dsp:nvSpPr>
      <dsp:spPr>
        <a:xfrm>
          <a:off x="0" y="2503319"/>
          <a:ext cx="5811128" cy="671580"/>
        </a:xfrm>
        <a:prstGeom prst="roundRect">
          <a:avLst/>
        </a:prstGeom>
        <a:solidFill>
          <a:schemeClr val="accent5">
            <a:hueOff val="-341498"/>
            <a:satOff val="-29716"/>
            <a:lumOff val="-294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2800" kern="1200"/>
            <a:t>nejsou odpovídány,</a:t>
          </a:r>
          <a:endParaRPr lang="en-US" sz="2800" kern="1200"/>
        </a:p>
      </dsp:txBody>
      <dsp:txXfrm>
        <a:off x="32784" y="2536103"/>
        <a:ext cx="5745560" cy="606012"/>
      </dsp:txXfrm>
    </dsp:sp>
    <dsp:sp modelId="{CE456CE4-736F-45B5-9531-8A3561FFE28B}">
      <dsp:nvSpPr>
        <dsp:cNvPr id="0" name=""/>
        <dsp:cNvSpPr/>
      </dsp:nvSpPr>
      <dsp:spPr>
        <a:xfrm>
          <a:off x="0" y="3255539"/>
          <a:ext cx="5811128" cy="671580"/>
        </a:xfrm>
        <a:prstGeom prst="roundRect">
          <a:avLst/>
        </a:prstGeom>
        <a:solidFill>
          <a:schemeClr val="accent5">
            <a:hueOff val="-512246"/>
            <a:satOff val="-44573"/>
            <a:lumOff val="-44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2800" kern="1200" dirty="0"/>
            <a:t>jsou odměněny kritizováním, ignorací,</a:t>
          </a:r>
          <a:endParaRPr lang="en-US" sz="2800" kern="1200" dirty="0"/>
        </a:p>
      </dsp:txBody>
      <dsp:txXfrm>
        <a:off x="32784" y="3288323"/>
        <a:ext cx="5745560" cy="606012"/>
      </dsp:txXfrm>
    </dsp:sp>
    <dsp:sp modelId="{EE6486A6-F47E-43B6-9EEF-AD20FDBCFB97}">
      <dsp:nvSpPr>
        <dsp:cNvPr id="0" name=""/>
        <dsp:cNvSpPr/>
      </dsp:nvSpPr>
      <dsp:spPr>
        <a:xfrm>
          <a:off x="0" y="4007759"/>
          <a:ext cx="5811128" cy="671580"/>
        </a:xfrm>
        <a:prstGeom prst="roundRect">
          <a:avLst/>
        </a:prstGeom>
        <a:solidFill>
          <a:schemeClr val="accent5">
            <a:hueOff val="-682995"/>
            <a:satOff val="-59431"/>
            <a:lumOff val="-588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2800" kern="1200" dirty="0"/>
            <a:t>→„ptát se nemá cenu“.</a:t>
          </a:r>
          <a:endParaRPr lang="en-US" sz="2800" kern="1200" dirty="0"/>
        </a:p>
      </dsp:txBody>
      <dsp:txXfrm>
        <a:off x="32784" y="4040543"/>
        <a:ext cx="5745560" cy="606012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E330C0-1E32-4F8D-9FC9-1493939F67F2}">
      <dsp:nvSpPr>
        <dsp:cNvPr id="0" name=""/>
        <dsp:cNvSpPr/>
      </dsp:nvSpPr>
      <dsp:spPr>
        <a:xfrm>
          <a:off x="0" y="424219"/>
          <a:ext cx="6251110" cy="1559025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6500" kern="1200" dirty="0"/>
            <a:t>…myslí!</a:t>
          </a:r>
          <a:endParaRPr lang="en-US" sz="6500" kern="1200" dirty="0"/>
        </a:p>
      </dsp:txBody>
      <dsp:txXfrm>
        <a:off x="76105" y="500324"/>
        <a:ext cx="6098900" cy="1406815"/>
      </dsp:txXfrm>
    </dsp:sp>
    <dsp:sp modelId="{D776282F-C6DF-42CD-A4C3-E4DB5B12A71D}">
      <dsp:nvSpPr>
        <dsp:cNvPr id="0" name=""/>
        <dsp:cNvSpPr/>
      </dsp:nvSpPr>
      <dsp:spPr>
        <a:xfrm>
          <a:off x="0" y="1983244"/>
          <a:ext cx="6251110" cy="1076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473" tIns="82550" rIns="462280" bIns="82550" numCol="1" spcCol="1270" anchor="t" anchorCtr="0">
          <a:noAutofit/>
        </a:bodyPr>
        <a:lstStyle/>
        <a:p>
          <a:pPr marL="285750" lvl="1" indent="-285750" algn="l" defTabSz="2266950">
            <a:lnSpc>
              <a:spcPct val="90000"/>
            </a:lnSpc>
            <a:spcBef>
              <a:spcPct val="0"/>
            </a:spcBef>
            <a:spcAft>
              <a:spcPct val="20000"/>
            </a:spcAft>
            <a:buNone/>
          </a:pPr>
          <a:endParaRPr lang="en-US" sz="5100" kern="1200"/>
        </a:p>
      </dsp:txBody>
      <dsp:txXfrm>
        <a:off x="0" y="1983244"/>
        <a:ext cx="6251110" cy="1076400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BC77DA1-8347-4343-95E2-3A785DD38A35}">
      <dsp:nvSpPr>
        <dsp:cNvPr id="0" name=""/>
        <dsp:cNvSpPr/>
      </dsp:nvSpPr>
      <dsp:spPr>
        <a:xfrm>
          <a:off x="0" y="339483"/>
          <a:ext cx="6713552" cy="122323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94310" tIns="194310" rIns="194310" bIns="194310" numCol="1" spcCol="1270" anchor="ctr" anchorCtr="0">
          <a:noAutofit/>
        </a:bodyPr>
        <a:lstStyle/>
        <a:p>
          <a:pPr marL="0" lvl="0" indent="0" algn="l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5100" kern="1200" dirty="0"/>
            <a:t>mají lepší vztah k učení</a:t>
          </a:r>
          <a:endParaRPr lang="en-US" sz="5100" kern="1200" dirty="0"/>
        </a:p>
      </dsp:txBody>
      <dsp:txXfrm>
        <a:off x="59713" y="399196"/>
        <a:ext cx="6594126" cy="1103809"/>
      </dsp:txXfrm>
    </dsp:sp>
    <dsp:sp modelId="{8D9AA6DE-E0DC-4CD6-BB77-FC6E1BD68769}">
      <dsp:nvSpPr>
        <dsp:cNvPr id="0" name=""/>
        <dsp:cNvSpPr/>
      </dsp:nvSpPr>
      <dsp:spPr>
        <a:xfrm>
          <a:off x="0" y="1562718"/>
          <a:ext cx="6713552" cy="22169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155" tIns="30480" rIns="170688" bIns="30480" numCol="1" spcCol="1270" anchor="t" anchorCtr="0">
          <a:noAutofit/>
        </a:bodyPr>
        <a:lstStyle/>
        <a:p>
          <a:pPr marL="285750" lvl="1" indent="-285750" algn="l" defTabSz="1555750">
            <a:lnSpc>
              <a:spcPct val="90000"/>
            </a:lnSpc>
            <a:spcBef>
              <a:spcPct val="0"/>
            </a:spcBef>
            <a:spcAft>
              <a:spcPct val="20000"/>
            </a:spcAft>
            <a:buNone/>
          </a:pPr>
          <a:r>
            <a:rPr lang="cs-CZ" sz="3500" kern="1200" dirty="0"/>
            <a:t>zvědavost</a:t>
          </a:r>
          <a:endParaRPr lang="en-US" sz="3500" kern="1200" dirty="0"/>
        </a:p>
        <a:p>
          <a:pPr marL="285750" lvl="1" indent="-285750" algn="l" defTabSz="1555750">
            <a:lnSpc>
              <a:spcPct val="90000"/>
            </a:lnSpc>
            <a:spcBef>
              <a:spcPct val="0"/>
            </a:spcBef>
            <a:spcAft>
              <a:spcPct val="20000"/>
            </a:spcAft>
            <a:buNone/>
          </a:pPr>
          <a:r>
            <a:rPr lang="cs-CZ" sz="3500" kern="1200" dirty="0"/>
            <a:t>kognitivní zapojení</a:t>
          </a:r>
          <a:endParaRPr lang="en-US" sz="3500" kern="1200" dirty="0"/>
        </a:p>
        <a:p>
          <a:pPr marL="285750" lvl="1" indent="-285750" algn="l" defTabSz="1555750">
            <a:lnSpc>
              <a:spcPct val="90000"/>
            </a:lnSpc>
            <a:spcBef>
              <a:spcPct val="0"/>
            </a:spcBef>
            <a:spcAft>
              <a:spcPct val="20000"/>
            </a:spcAft>
            <a:buNone/>
          </a:pPr>
          <a:r>
            <a:rPr lang="cs-CZ" sz="3500" kern="1200" dirty="0"/>
            <a:t>sebedůvěra k učení</a:t>
          </a:r>
          <a:endParaRPr lang="en-US" sz="35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None/>
          </a:pPr>
          <a:r>
            <a:rPr lang="cs-CZ" sz="2400" kern="1200" dirty="0"/>
            <a:t>Clark, </a:t>
          </a:r>
          <a:r>
            <a:rPr lang="cs-CZ" sz="2400" kern="1200" dirty="0" err="1"/>
            <a:t>Harbaugh</a:t>
          </a:r>
          <a:r>
            <a:rPr lang="cs-CZ" sz="2400" kern="1200" dirty="0"/>
            <a:t> &amp; </a:t>
          </a:r>
          <a:r>
            <a:rPr lang="cs-CZ" sz="2400" kern="1200" dirty="0" err="1"/>
            <a:t>Seider</a:t>
          </a:r>
          <a:r>
            <a:rPr lang="cs-CZ" sz="2400" kern="1200" dirty="0"/>
            <a:t> (2019)</a:t>
          </a:r>
          <a:endParaRPr lang="en-US" sz="2400" kern="1200" dirty="0"/>
        </a:p>
      </dsp:txBody>
      <dsp:txXfrm>
        <a:off x="0" y="1562718"/>
        <a:ext cx="6713552" cy="2216969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BC77DA1-8347-4343-95E2-3A785DD38A35}">
      <dsp:nvSpPr>
        <dsp:cNvPr id="0" name=""/>
        <dsp:cNvSpPr/>
      </dsp:nvSpPr>
      <dsp:spPr>
        <a:xfrm>
          <a:off x="0" y="523229"/>
          <a:ext cx="10418062" cy="155902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6500" kern="1200" dirty="0"/>
            <a:t>mají lepší výsledky učení</a:t>
          </a:r>
          <a:endParaRPr lang="en-US" sz="6500" kern="1200" dirty="0"/>
        </a:p>
      </dsp:txBody>
      <dsp:txXfrm>
        <a:off x="76105" y="599334"/>
        <a:ext cx="10265852" cy="1406815"/>
      </dsp:txXfrm>
    </dsp:sp>
    <dsp:sp modelId="{8D9AA6DE-E0DC-4CD6-BB77-FC6E1BD68769}">
      <dsp:nvSpPr>
        <dsp:cNvPr id="0" name=""/>
        <dsp:cNvSpPr/>
      </dsp:nvSpPr>
      <dsp:spPr>
        <a:xfrm>
          <a:off x="0" y="2082254"/>
          <a:ext cx="10418062" cy="15136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773" tIns="30480" rIns="170688" bIns="30480" numCol="1" spcCol="1270" anchor="t" anchorCtr="0">
          <a:noAutofit/>
        </a:bodyPr>
        <a:lstStyle/>
        <a:p>
          <a:pPr marL="285750" lvl="1" indent="-285750" algn="l" defTabSz="1555750">
            <a:lnSpc>
              <a:spcPct val="90000"/>
            </a:lnSpc>
            <a:spcBef>
              <a:spcPct val="0"/>
            </a:spcBef>
            <a:spcAft>
              <a:spcPct val="20000"/>
            </a:spcAft>
            <a:buNone/>
          </a:pPr>
          <a:r>
            <a:rPr lang="cs-CZ" sz="3500" kern="1200" dirty="0" err="1"/>
            <a:t>Question</a:t>
          </a:r>
          <a:r>
            <a:rPr lang="cs-CZ" sz="3500" kern="1200" dirty="0"/>
            <a:t> </a:t>
          </a:r>
          <a:r>
            <a:rPr lang="cs-CZ" sz="3500" kern="1200" dirty="0" err="1"/>
            <a:t>Formulation</a:t>
          </a:r>
          <a:r>
            <a:rPr lang="cs-CZ" sz="3500" kern="1200" dirty="0"/>
            <a:t> </a:t>
          </a:r>
          <a:r>
            <a:rPr lang="cs-CZ" sz="3500" kern="1200" dirty="0" err="1"/>
            <a:t>Technique</a:t>
          </a:r>
          <a:r>
            <a:rPr lang="cs-CZ" sz="3500" kern="1200" dirty="0"/>
            <a:t> = o 20 % lepší studijní výsledky (přírodní vědy)</a:t>
          </a:r>
          <a:endParaRPr lang="en-US" sz="35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None/>
          </a:pPr>
          <a:r>
            <a:rPr lang="cs-CZ" sz="2400" kern="1200" dirty="0"/>
            <a:t>projekt „</a:t>
          </a:r>
          <a:r>
            <a:rPr lang="cs-CZ" sz="2400" kern="1200" dirty="0" err="1"/>
            <a:t>Right</a:t>
          </a:r>
          <a:r>
            <a:rPr lang="cs-CZ" sz="2400" kern="1200" dirty="0"/>
            <a:t> </a:t>
          </a:r>
          <a:r>
            <a:rPr lang="cs-CZ" sz="2400" kern="1200" dirty="0" err="1"/>
            <a:t>Question</a:t>
          </a:r>
          <a:r>
            <a:rPr lang="cs-CZ" sz="2400" kern="1200" dirty="0"/>
            <a:t> Institute“</a:t>
          </a:r>
          <a:endParaRPr lang="en-US" sz="2400" kern="1200" dirty="0"/>
        </a:p>
      </dsp:txBody>
      <dsp:txXfrm>
        <a:off x="0" y="2082254"/>
        <a:ext cx="10418062" cy="1513687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9B0B520-F20C-4D02-8994-EB63C817BDDC}">
      <dsp:nvSpPr>
        <dsp:cNvPr id="0" name=""/>
        <dsp:cNvSpPr/>
      </dsp:nvSpPr>
      <dsp:spPr>
        <a:xfrm>
          <a:off x="0" y="228535"/>
          <a:ext cx="10868392" cy="258570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6500" kern="1200" dirty="0"/>
            <a:t>vykazují lepší spolupráci a sociální kompetence</a:t>
          </a:r>
          <a:endParaRPr lang="en-US" sz="6500" kern="1200" dirty="0"/>
        </a:p>
      </dsp:txBody>
      <dsp:txXfrm>
        <a:off x="126223" y="354758"/>
        <a:ext cx="10615946" cy="2333254"/>
      </dsp:txXfrm>
    </dsp:sp>
    <dsp:sp modelId="{7F86A7CD-D86F-42BA-9F34-9B300900CE76}">
      <dsp:nvSpPr>
        <dsp:cNvPr id="0" name=""/>
        <dsp:cNvSpPr/>
      </dsp:nvSpPr>
      <dsp:spPr>
        <a:xfrm>
          <a:off x="0" y="2814236"/>
          <a:ext cx="10868392" cy="1076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5071" tIns="40640" rIns="227584" bIns="40640" numCol="1" spcCol="1270" anchor="t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20000"/>
            </a:spcAft>
            <a:buNone/>
          </a:pPr>
          <a:r>
            <a:rPr lang="cs-CZ" sz="3200" kern="1200" dirty="0" err="1"/>
            <a:t>Summers</a:t>
          </a:r>
          <a:r>
            <a:rPr lang="cs-CZ" sz="3200" kern="1200" dirty="0"/>
            <a:t> et al. (2024) </a:t>
          </a:r>
          <a:endParaRPr lang="en-US" sz="3200" kern="1200" dirty="0"/>
        </a:p>
      </dsp:txBody>
      <dsp:txXfrm>
        <a:off x="0" y="2814236"/>
        <a:ext cx="10868392" cy="10764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E373E8-0E55-4DA2-BC2F-5A43785FA7B1}">
      <dsp:nvSpPr>
        <dsp:cNvPr id="0" name=""/>
        <dsp:cNvSpPr/>
      </dsp:nvSpPr>
      <dsp:spPr>
        <a:xfrm>
          <a:off x="0" y="1527773"/>
          <a:ext cx="1535298" cy="974914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A6832CC9-6364-489D-B26B-C37EC885FC90}">
      <dsp:nvSpPr>
        <dsp:cNvPr id="0" name=""/>
        <dsp:cNvSpPr/>
      </dsp:nvSpPr>
      <dsp:spPr>
        <a:xfrm>
          <a:off x="170588" y="1689832"/>
          <a:ext cx="1535298" cy="974914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1800" kern="1200" dirty="0"/>
            <a:t>…už je polední pauza</a:t>
          </a:r>
          <a:endParaRPr lang="en-US" sz="1800" kern="1200" dirty="0"/>
        </a:p>
      </dsp:txBody>
      <dsp:txXfrm>
        <a:off x="199142" y="1718386"/>
        <a:ext cx="1478190" cy="917806"/>
      </dsp:txXfrm>
    </dsp:sp>
    <dsp:sp modelId="{D5C3347B-A122-489E-9AD1-257078D303F9}">
      <dsp:nvSpPr>
        <dsp:cNvPr id="0" name=""/>
        <dsp:cNvSpPr/>
      </dsp:nvSpPr>
      <dsp:spPr>
        <a:xfrm>
          <a:off x="1876475" y="1527773"/>
          <a:ext cx="1535298" cy="974914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295948F0-C812-44C9-8DB8-2A4C2C849C96}">
      <dsp:nvSpPr>
        <dsp:cNvPr id="0" name=""/>
        <dsp:cNvSpPr/>
      </dsp:nvSpPr>
      <dsp:spPr>
        <a:xfrm>
          <a:off x="2047064" y="1689832"/>
          <a:ext cx="1535298" cy="974914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1800" kern="1200" dirty="0"/>
            <a:t>…už je po Vánocích</a:t>
          </a:r>
          <a:endParaRPr lang="en-US" sz="1800" kern="1200" dirty="0"/>
        </a:p>
      </dsp:txBody>
      <dsp:txXfrm>
        <a:off x="2075618" y="1718386"/>
        <a:ext cx="1478190" cy="917806"/>
      </dsp:txXfrm>
    </dsp:sp>
    <dsp:sp modelId="{87A58133-F0F2-414F-B2AA-BBA33978AEA4}">
      <dsp:nvSpPr>
        <dsp:cNvPr id="0" name=""/>
        <dsp:cNvSpPr/>
      </dsp:nvSpPr>
      <dsp:spPr>
        <a:xfrm>
          <a:off x="3752951" y="1527773"/>
          <a:ext cx="1535298" cy="974914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443403CB-A6BC-40A0-900F-FCD5E05DD7C8}">
      <dsp:nvSpPr>
        <dsp:cNvPr id="0" name=""/>
        <dsp:cNvSpPr/>
      </dsp:nvSpPr>
      <dsp:spPr>
        <a:xfrm>
          <a:off x="3923539" y="1689832"/>
          <a:ext cx="1535298" cy="974914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1800" kern="1200" dirty="0"/>
            <a:t>…už je rok 2050</a:t>
          </a:r>
          <a:endParaRPr lang="en-US" sz="1800" kern="1200" dirty="0"/>
        </a:p>
      </dsp:txBody>
      <dsp:txXfrm>
        <a:off x="3952093" y="1718386"/>
        <a:ext cx="1478190" cy="917806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28DB5C-AA7E-4A1E-8A6F-3A9F6B50E7FA}">
      <dsp:nvSpPr>
        <dsp:cNvPr id="0" name=""/>
        <dsp:cNvSpPr/>
      </dsp:nvSpPr>
      <dsp:spPr>
        <a:xfrm>
          <a:off x="0" y="337885"/>
          <a:ext cx="10639793" cy="95940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4000" kern="1200" dirty="0"/>
            <a:t>mají v </a:t>
          </a:r>
          <a:r>
            <a:rPr lang="cs-CZ" sz="4000" kern="1200" dirty="0" err="1"/>
            <a:t>budoucnou</a:t>
          </a:r>
          <a:r>
            <a:rPr lang="cs-CZ" sz="4000" kern="1200" dirty="0"/>
            <a:t> větší </a:t>
          </a:r>
          <a:r>
            <a:rPr lang="cs-CZ" sz="4000" b="1" kern="1200" dirty="0"/>
            <a:t>šanci na profesní úspěch</a:t>
          </a:r>
          <a:endParaRPr lang="en-US" sz="4000" kern="1200" dirty="0"/>
        </a:p>
      </dsp:txBody>
      <dsp:txXfrm>
        <a:off x="46834" y="384719"/>
        <a:ext cx="10546125" cy="865732"/>
      </dsp:txXfrm>
    </dsp:sp>
    <dsp:sp modelId="{2B040466-3086-4B72-9AAC-E35129C7E840}">
      <dsp:nvSpPr>
        <dsp:cNvPr id="0" name=""/>
        <dsp:cNvSpPr/>
      </dsp:nvSpPr>
      <dsp:spPr>
        <a:xfrm>
          <a:off x="0" y="1297286"/>
          <a:ext cx="10639793" cy="2484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7813" tIns="50800" rIns="284480" bIns="50800" numCol="1" spcCol="1270" anchor="t" anchorCtr="0">
          <a:noAutofit/>
        </a:bodyPr>
        <a:lstStyle/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20000"/>
            </a:spcAft>
            <a:buNone/>
          </a:pPr>
          <a:r>
            <a:rPr lang="cs-CZ" sz="3100" kern="1200" dirty="0"/>
            <a:t>Berger (2014)</a:t>
          </a:r>
          <a:br>
            <a:rPr lang="cs-CZ" sz="3100" kern="1200" dirty="0"/>
          </a:br>
          <a:r>
            <a:rPr lang="cs-CZ" sz="3100" kern="1200" dirty="0"/>
            <a:t>„A More </a:t>
          </a:r>
          <a:r>
            <a:rPr lang="cs-CZ" sz="3100" kern="1200" dirty="0" err="1"/>
            <a:t>Beautiful</a:t>
          </a:r>
          <a:r>
            <a:rPr lang="cs-CZ" sz="3100" kern="1200" dirty="0"/>
            <a:t> </a:t>
          </a:r>
          <a:r>
            <a:rPr lang="cs-CZ" sz="3100" kern="1200" dirty="0" err="1"/>
            <a:t>Question</a:t>
          </a:r>
          <a:r>
            <a:rPr lang="cs-CZ" sz="3100" kern="1200" dirty="0"/>
            <a:t>“  </a:t>
          </a:r>
          <a:endParaRPr lang="en-US" sz="3100" kern="1200" dirty="0"/>
        </a:p>
        <a:p>
          <a:pPr marL="571500" lvl="2" indent="-285750" algn="l" defTabSz="1377950">
            <a:lnSpc>
              <a:spcPct val="90000"/>
            </a:lnSpc>
            <a:spcBef>
              <a:spcPct val="0"/>
            </a:spcBef>
            <a:spcAft>
              <a:spcPct val="20000"/>
            </a:spcAft>
            <a:buNone/>
          </a:pPr>
          <a:r>
            <a:rPr lang="cs-CZ" sz="3100" kern="1200" dirty="0"/>
            <a:t>rozhovory se stovkami inovátorů (Google, Netflix, Airbnb…)</a:t>
          </a:r>
          <a:endParaRPr lang="en-US" sz="3100" kern="1200" dirty="0"/>
        </a:p>
        <a:p>
          <a:pPr marL="571500" lvl="2" indent="-285750" algn="l" defTabSz="1377950">
            <a:lnSpc>
              <a:spcPct val="90000"/>
            </a:lnSpc>
            <a:spcBef>
              <a:spcPct val="0"/>
            </a:spcBef>
            <a:spcAft>
              <a:spcPct val="20000"/>
            </a:spcAft>
            <a:buClrTx/>
            <a:buSzTx/>
            <a:buFontTx/>
            <a:buNone/>
          </a:pPr>
          <a:r>
            <a:rPr lang="cs-CZ" sz="3100" kern="1200" dirty="0"/>
            <a:t>oceňují lidi, kteří aktivně zpochybňují status quo a přinášejí otázky typu: </a:t>
          </a:r>
          <a:r>
            <a:rPr lang="cs-CZ" sz="3100" i="1" kern="1200" dirty="0"/>
            <a:t>Proč?</a:t>
          </a:r>
          <a:endParaRPr lang="en-US" sz="3100" kern="1200" dirty="0"/>
        </a:p>
      </dsp:txBody>
      <dsp:txXfrm>
        <a:off x="0" y="1297286"/>
        <a:ext cx="10639793" cy="2484000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079B5A-E429-49B4-A866-D946BCC6B19D}">
      <dsp:nvSpPr>
        <dsp:cNvPr id="0" name=""/>
        <dsp:cNvSpPr/>
      </dsp:nvSpPr>
      <dsp:spPr>
        <a:xfrm>
          <a:off x="1138979" y="631480"/>
          <a:ext cx="932563" cy="93256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D32494-FEFA-43C4-9580-17E8F1389A21}">
      <dsp:nvSpPr>
        <dsp:cNvPr id="0" name=""/>
        <dsp:cNvSpPr/>
      </dsp:nvSpPr>
      <dsp:spPr>
        <a:xfrm>
          <a:off x="569079" y="1967395"/>
          <a:ext cx="2072362" cy="135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3200" i="1" kern="1200" dirty="0"/>
            <a:t>Protože</a:t>
          </a:r>
          <a:r>
            <a:rPr lang="cs-CZ" sz="1800" i="1" kern="1200" dirty="0"/>
            <a:t> </a:t>
          </a:r>
          <a:r>
            <a:rPr lang="cs-CZ" sz="3200" i="1" kern="1200" dirty="0"/>
            <a:t>proto.</a:t>
          </a:r>
          <a:endParaRPr lang="en-US" sz="1800" kern="1200" dirty="0"/>
        </a:p>
      </dsp:txBody>
      <dsp:txXfrm>
        <a:off x="569079" y="1967395"/>
        <a:ext cx="2072362" cy="1350000"/>
      </dsp:txXfrm>
    </dsp:sp>
    <dsp:sp modelId="{D022CF33-7E30-4835-B99B-6EBA3332BA61}">
      <dsp:nvSpPr>
        <dsp:cNvPr id="0" name=""/>
        <dsp:cNvSpPr/>
      </dsp:nvSpPr>
      <dsp:spPr>
        <a:xfrm>
          <a:off x="3574005" y="631480"/>
          <a:ext cx="932563" cy="93256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C9A613-4614-43D5-BD36-2D51167DE650}">
      <dsp:nvSpPr>
        <dsp:cNvPr id="0" name=""/>
        <dsp:cNvSpPr/>
      </dsp:nvSpPr>
      <dsp:spPr>
        <a:xfrm>
          <a:off x="3004105" y="1967395"/>
          <a:ext cx="2072362" cy="135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3200" i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ptos" panose="02110004020202020204"/>
              <a:ea typeface="+mn-ea"/>
              <a:cs typeface="+mn-cs"/>
            </a:rPr>
            <a:t>Protože jsem to řekla.</a:t>
          </a:r>
          <a:endParaRPr lang="en-US" sz="2100" kern="1200" dirty="0"/>
        </a:p>
      </dsp:txBody>
      <dsp:txXfrm>
        <a:off x="3004105" y="1967395"/>
        <a:ext cx="2072362" cy="1350000"/>
      </dsp:txXfrm>
    </dsp:sp>
    <dsp:sp modelId="{80F0545C-08B3-4509-B359-9F21D787AF44}">
      <dsp:nvSpPr>
        <dsp:cNvPr id="0" name=""/>
        <dsp:cNvSpPr/>
      </dsp:nvSpPr>
      <dsp:spPr>
        <a:xfrm>
          <a:off x="6009031" y="631480"/>
          <a:ext cx="932563" cy="93256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E4BCA1A-7F57-4681-987A-CCB87230BF8F}">
      <dsp:nvSpPr>
        <dsp:cNvPr id="0" name=""/>
        <dsp:cNvSpPr/>
      </dsp:nvSpPr>
      <dsp:spPr>
        <a:xfrm>
          <a:off x="5439131" y="1967395"/>
          <a:ext cx="2072362" cy="135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3200" i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ptos" panose="02110004020202020204"/>
              <a:ea typeface="+mn-ea"/>
              <a:cs typeface="+mn-cs"/>
            </a:rPr>
            <a:t>Pro slepičí </a:t>
          </a:r>
          <a:r>
            <a:rPr lang="cs-CZ" sz="3200" i="1" kern="1200" dirty="0" err="1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ptos" panose="02110004020202020204"/>
              <a:ea typeface="+mn-ea"/>
              <a:cs typeface="+mn-cs"/>
            </a:rPr>
            <a:t>kvoč</a:t>
          </a:r>
          <a:r>
            <a:rPr lang="cs-CZ" sz="3200" i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ptos" panose="02110004020202020204"/>
              <a:ea typeface="+mn-ea"/>
              <a:cs typeface="+mn-cs"/>
            </a:rPr>
            <a:t>.</a:t>
          </a:r>
          <a:endParaRPr lang="en-US" sz="2700" kern="1200" dirty="0"/>
        </a:p>
      </dsp:txBody>
      <dsp:txXfrm>
        <a:off x="5439131" y="1967395"/>
        <a:ext cx="2072362" cy="1350000"/>
      </dsp:txXfrm>
    </dsp:sp>
    <dsp:sp modelId="{334B7290-0892-4187-8015-7CE9899D8C08}">
      <dsp:nvSpPr>
        <dsp:cNvPr id="0" name=""/>
        <dsp:cNvSpPr/>
      </dsp:nvSpPr>
      <dsp:spPr>
        <a:xfrm>
          <a:off x="8444057" y="631480"/>
          <a:ext cx="932563" cy="93256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A782A3-3022-4A68-AB9B-F2B62A61ADEE}">
      <dsp:nvSpPr>
        <dsp:cNvPr id="0" name=""/>
        <dsp:cNvSpPr/>
      </dsp:nvSpPr>
      <dsp:spPr>
        <a:xfrm>
          <a:off x="7874157" y="1967395"/>
          <a:ext cx="2072362" cy="135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3000" i="1" kern="1200" dirty="0"/>
            <a:t>Protože kdo se moc ptá, moc se dozví.</a:t>
          </a:r>
          <a:endParaRPr lang="en-US" sz="3000" kern="1200" dirty="0"/>
        </a:p>
      </dsp:txBody>
      <dsp:txXfrm>
        <a:off x="7874157" y="1967395"/>
        <a:ext cx="2072362" cy="1350000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2AAA806-2B37-43E1-A435-CBB74BDFD9F3}">
      <dsp:nvSpPr>
        <dsp:cNvPr id="0" name=""/>
        <dsp:cNvSpPr/>
      </dsp:nvSpPr>
      <dsp:spPr>
        <a:xfrm>
          <a:off x="1747800" y="264337"/>
          <a:ext cx="1944000" cy="1944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DECC41-39A4-435E-8605-CAC7E759B3DA}">
      <dsp:nvSpPr>
        <dsp:cNvPr id="0" name=""/>
        <dsp:cNvSpPr/>
      </dsp:nvSpPr>
      <dsp:spPr>
        <a:xfrm>
          <a:off x="559800" y="2782000"/>
          <a:ext cx="4320000" cy="130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800" kern="1200" dirty="0"/>
            <a:t>Kdo se ptá a chválí (se) za proces, </a:t>
          </a:r>
          <a:br>
            <a:rPr lang="pl-PL" sz="2800" kern="1200" dirty="0"/>
          </a:br>
          <a:r>
            <a:rPr lang="pl-PL" sz="2800" kern="1200" dirty="0"/>
            <a:t>ten nikdy </a:t>
          </a:r>
          <a:r>
            <a:rPr lang="pl-PL" sz="2800" b="1" kern="1200" dirty="0"/>
            <a:t>nepřestane růst</a:t>
          </a:r>
          <a:r>
            <a:rPr lang="pl-PL" sz="2800" kern="1200" dirty="0"/>
            <a:t>. </a:t>
          </a:r>
          <a:endParaRPr lang="en-US" sz="2800" kern="1200" dirty="0"/>
        </a:p>
      </dsp:txBody>
      <dsp:txXfrm>
        <a:off x="559800" y="2782000"/>
        <a:ext cx="4320000" cy="1305000"/>
      </dsp:txXfrm>
    </dsp:sp>
    <dsp:sp modelId="{D992F7F0-E7E8-4CF7-99F7-3AD32492FC63}">
      <dsp:nvSpPr>
        <dsp:cNvPr id="0" name=""/>
        <dsp:cNvSpPr/>
      </dsp:nvSpPr>
      <dsp:spPr>
        <a:xfrm>
          <a:off x="6823800" y="264337"/>
          <a:ext cx="1944000" cy="1944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EF81B0B-C450-4C75-B0AD-5D263944C105}">
      <dsp:nvSpPr>
        <dsp:cNvPr id="0" name=""/>
        <dsp:cNvSpPr/>
      </dsp:nvSpPr>
      <dsp:spPr>
        <a:xfrm>
          <a:off x="5635800" y="2782000"/>
          <a:ext cx="4320000" cy="130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800" kern="1200" dirty="0"/>
            <a:t>A s ním </a:t>
          </a:r>
          <a:r>
            <a:rPr lang="pl-PL" sz="2800" b="1" kern="1200" dirty="0"/>
            <a:t>roste i svět </a:t>
          </a:r>
          <a:r>
            <a:rPr lang="pl-PL" sz="2800" kern="1200" dirty="0"/>
            <a:t>kolem.</a:t>
          </a:r>
          <a:endParaRPr lang="en-US" sz="2800" kern="1200" dirty="0"/>
        </a:p>
      </dsp:txBody>
      <dsp:txXfrm>
        <a:off x="5635800" y="2782000"/>
        <a:ext cx="4320000" cy="1305000"/>
      </dsp:txXfrm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3EE8D4-26D6-4871-B7A9-3AB699739262}">
      <dsp:nvSpPr>
        <dsp:cNvPr id="0" name=""/>
        <dsp:cNvSpPr/>
      </dsp:nvSpPr>
      <dsp:spPr>
        <a:xfrm>
          <a:off x="0" y="3327889"/>
          <a:ext cx="6364224" cy="218345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2800" kern="1200" dirty="0"/>
            <a:t>vysoká míra „</a:t>
          </a:r>
          <a:r>
            <a:rPr lang="cs-CZ" sz="2800" kern="1200" dirty="0" err="1"/>
            <a:t>visionary</a:t>
          </a:r>
          <a:r>
            <a:rPr lang="cs-CZ" sz="2800" kern="1200" dirty="0"/>
            <a:t> </a:t>
          </a:r>
          <a:r>
            <a:rPr lang="cs-CZ" sz="2800" kern="1200" dirty="0" err="1"/>
            <a:t>boldness</a:t>
          </a:r>
          <a:r>
            <a:rPr lang="cs-CZ" sz="2800" kern="1200" dirty="0"/>
            <a:t>“ (odvaha, síla vize) </a:t>
          </a:r>
        </a:p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2800" kern="1200" dirty="0"/>
            <a:t>koresponduje s „</a:t>
          </a:r>
          <a:r>
            <a:rPr lang="cs-CZ" sz="2800" kern="1200" dirty="0" err="1"/>
            <a:t>temnýmimi</a:t>
          </a:r>
          <a:r>
            <a:rPr lang="cs-CZ" sz="2800" kern="1200" dirty="0"/>
            <a:t> rysy“ narcismus, psychopatie</a:t>
          </a:r>
          <a:endParaRPr lang="en-US" sz="2800" kern="1200" dirty="0"/>
        </a:p>
      </dsp:txBody>
      <dsp:txXfrm>
        <a:off x="0" y="3327889"/>
        <a:ext cx="6364224" cy="2183455"/>
      </dsp:txXfrm>
    </dsp:sp>
    <dsp:sp modelId="{3DD6CEA5-E9B5-4B88-B602-BB971B96E34A}">
      <dsp:nvSpPr>
        <dsp:cNvPr id="0" name=""/>
        <dsp:cNvSpPr/>
      </dsp:nvSpPr>
      <dsp:spPr>
        <a:xfrm rot="10800000">
          <a:off x="0" y="2486"/>
          <a:ext cx="6364224" cy="3358155"/>
        </a:xfrm>
        <a:prstGeom prst="upArrowCallout">
          <a:avLst/>
        </a:prstGeom>
        <a:solidFill>
          <a:schemeClr val="accent2">
            <a:hueOff val="35353"/>
            <a:satOff val="-34487"/>
            <a:lumOff val="-1766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2800" kern="1200" dirty="0"/>
            <a:t>Výzkumy ukazují (</a:t>
          </a:r>
          <a:r>
            <a:rPr lang="cs-CZ" sz="2800" kern="1200" dirty="0" err="1"/>
            <a:t>Galvin</a:t>
          </a:r>
          <a:r>
            <a:rPr lang="cs-CZ" sz="2800" kern="1200" dirty="0"/>
            <a:t> et al. , 2010):</a:t>
          </a:r>
          <a:endParaRPr lang="en-US" sz="2800" kern="1200" dirty="0"/>
        </a:p>
      </dsp:txBody>
      <dsp:txXfrm rot="10800000">
        <a:off x="0" y="2486"/>
        <a:ext cx="6364224" cy="2182028"/>
      </dsp:txXfrm>
    </dsp:sp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927AFF-1E6F-42AC-9E4A-F59977301FC3}">
      <dsp:nvSpPr>
        <dsp:cNvPr id="0" name=""/>
        <dsp:cNvSpPr/>
      </dsp:nvSpPr>
      <dsp:spPr>
        <a:xfrm>
          <a:off x="0" y="103649"/>
          <a:ext cx="5811128" cy="103428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2600" kern="1200"/>
            <a:t>Má silnou vizi: „Chci vytvořit věc, která bude dostupná všem.“</a:t>
          </a:r>
          <a:endParaRPr lang="en-US" sz="2600" kern="1200"/>
        </a:p>
      </dsp:txBody>
      <dsp:txXfrm>
        <a:off x="50489" y="154138"/>
        <a:ext cx="5710150" cy="933302"/>
      </dsp:txXfrm>
    </dsp:sp>
    <dsp:sp modelId="{8D5F912F-44C1-4060-8AB9-3F2D25C84943}">
      <dsp:nvSpPr>
        <dsp:cNvPr id="0" name=""/>
        <dsp:cNvSpPr/>
      </dsp:nvSpPr>
      <dsp:spPr>
        <a:xfrm>
          <a:off x="0" y="1212809"/>
          <a:ext cx="5811128" cy="1034280"/>
        </a:xfrm>
        <a:prstGeom prst="roundRect">
          <a:avLst/>
        </a:prstGeom>
        <a:solidFill>
          <a:schemeClr val="accent5">
            <a:hueOff val="-170749"/>
            <a:satOff val="-14858"/>
            <a:lumOff val="-147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2600" kern="1200"/>
            <a:t>Tlačí na výkon, bývá náročný, ale své lidi vede k růstu a kariérním příležitostem.</a:t>
          </a:r>
          <a:endParaRPr lang="en-US" sz="2600" kern="1200"/>
        </a:p>
      </dsp:txBody>
      <dsp:txXfrm>
        <a:off x="50489" y="1263298"/>
        <a:ext cx="5710150" cy="933302"/>
      </dsp:txXfrm>
    </dsp:sp>
    <dsp:sp modelId="{D4D48C65-453A-459B-B658-555D32D09D59}">
      <dsp:nvSpPr>
        <dsp:cNvPr id="0" name=""/>
        <dsp:cNvSpPr/>
      </dsp:nvSpPr>
      <dsp:spPr>
        <a:xfrm>
          <a:off x="0" y="2321969"/>
          <a:ext cx="5811128" cy="1034280"/>
        </a:xfrm>
        <a:prstGeom prst="roundRect">
          <a:avLst/>
        </a:prstGeom>
        <a:solidFill>
          <a:schemeClr val="accent5">
            <a:hueOff val="-341498"/>
            <a:satOff val="-29716"/>
            <a:lumOff val="-294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2600" kern="1200"/>
            <a:t>Ve strategii upravuje směr podle dat.</a:t>
          </a:r>
          <a:endParaRPr lang="en-US" sz="2600" kern="1200"/>
        </a:p>
      </dsp:txBody>
      <dsp:txXfrm>
        <a:off x="50489" y="2372458"/>
        <a:ext cx="5710150" cy="933302"/>
      </dsp:txXfrm>
    </dsp:sp>
    <dsp:sp modelId="{63EE5248-4557-4A81-A4C5-09A78E98D566}">
      <dsp:nvSpPr>
        <dsp:cNvPr id="0" name=""/>
        <dsp:cNvSpPr/>
      </dsp:nvSpPr>
      <dsp:spPr>
        <a:xfrm>
          <a:off x="0" y="3431129"/>
          <a:ext cx="5811128" cy="1034280"/>
        </a:xfrm>
        <a:prstGeom prst="roundRect">
          <a:avLst/>
        </a:prstGeom>
        <a:solidFill>
          <a:schemeClr val="accent5">
            <a:hueOff val="-512246"/>
            <a:satOff val="-44573"/>
            <a:lumOff val="-44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2600" kern="1200"/>
            <a:t>Když udělá chybu, přizná ji.</a:t>
          </a:r>
          <a:endParaRPr lang="en-US" sz="2600" kern="1200"/>
        </a:p>
      </dsp:txBody>
      <dsp:txXfrm>
        <a:off x="50489" y="3481618"/>
        <a:ext cx="5710150" cy="933302"/>
      </dsp:txXfrm>
    </dsp:sp>
    <dsp:sp modelId="{8BA3C14B-D93F-4F4F-93F2-3A973470661D}">
      <dsp:nvSpPr>
        <dsp:cNvPr id="0" name=""/>
        <dsp:cNvSpPr/>
      </dsp:nvSpPr>
      <dsp:spPr>
        <a:xfrm>
          <a:off x="0" y="4540289"/>
          <a:ext cx="5811128" cy="1034280"/>
        </a:xfrm>
        <a:prstGeom prst="roundRect">
          <a:avLst/>
        </a:prstGeom>
        <a:solidFill>
          <a:schemeClr val="accent5">
            <a:hueOff val="-682995"/>
            <a:satOff val="-59431"/>
            <a:lumOff val="-588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2600" kern="1200"/>
            <a:t>O konkurenční firmě říká: „Mají dobré nápady, inspirují mě.“</a:t>
          </a:r>
          <a:endParaRPr lang="en-US" sz="2600" kern="1200"/>
        </a:p>
      </dsp:txBody>
      <dsp:txXfrm>
        <a:off x="50489" y="4590778"/>
        <a:ext cx="5710150" cy="933302"/>
      </dsp:txXfrm>
    </dsp:sp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60B5814-B3B3-42F1-9AD9-187BC5916EAB}">
      <dsp:nvSpPr>
        <dsp:cNvPr id="0" name=""/>
        <dsp:cNvSpPr/>
      </dsp:nvSpPr>
      <dsp:spPr>
        <a:xfrm>
          <a:off x="0" y="2141"/>
          <a:ext cx="5811128" cy="107257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2700" kern="1200"/>
            <a:t>Tvrdí, že „jen on má řešení“.</a:t>
          </a:r>
          <a:endParaRPr lang="en-US" sz="2700" kern="1200"/>
        </a:p>
      </dsp:txBody>
      <dsp:txXfrm>
        <a:off x="52359" y="54500"/>
        <a:ext cx="5706410" cy="967861"/>
      </dsp:txXfrm>
    </dsp:sp>
    <dsp:sp modelId="{13D02EC2-01DA-4F04-B260-4AFA1B3F3D4D}">
      <dsp:nvSpPr>
        <dsp:cNvPr id="0" name=""/>
        <dsp:cNvSpPr/>
      </dsp:nvSpPr>
      <dsp:spPr>
        <a:xfrm>
          <a:off x="0" y="1152480"/>
          <a:ext cx="5811128" cy="1072579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2700" kern="1200"/>
            <a:t>Lidi rozděluje na loajální a nepřátele.</a:t>
          </a:r>
          <a:endParaRPr lang="en-US" sz="2700" kern="1200"/>
        </a:p>
      </dsp:txBody>
      <dsp:txXfrm>
        <a:off x="52359" y="1204839"/>
        <a:ext cx="5706410" cy="967861"/>
      </dsp:txXfrm>
    </dsp:sp>
    <dsp:sp modelId="{8DDF6A3C-FEA8-4DEE-8C46-7BB456C07E2E}">
      <dsp:nvSpPr>
        <dsp:cNvPr id="0" name=""/>
        <dsp:cNvSpPr/>
      </dsp:nvSpPr>
      <dsp:spPr>
        <a:xfrm>
          <a:off x="0" y="2302819"/>
          <a:ext cx="5811128" cy="1072579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2700" kern="1200"/>
            <a:t>Informace manipuluje, zdroje centralizuje pod sebe.</a:t>
          </a:r>
          <a:endParaRPr lang="en-US" sz="2700" kern="1200"/>
        </a:p>
      </dsp:txBody>
      <dsp:txXfrm>
        <a:off x="52359" y="2355178"/>
        <a:ext cx="5706410" cy="967861"/>
      </dsp:txXfrm>
    </dsp:sp>
    <dsp:sp modelId="{86F07984-0CCE-4826-9C9C-F3EE75FCAF16}">
      <dsp:nvSpPr>
        <dsp:cNvPr id="0" name=""/>
        <dsp:cNvSpPr/>
      </dsp:nvSpPr>
      <dsp:spPr>
        <a:xfrm>
          <a:off x="0" y="3453159"/>
          <a:ext cx="5811128" cy="1072579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2700" kern="1200"/>
            <a:t>Za chyby ostatních trestá, své nikdy nepřiznává.</a:t>
          </a:r>
          <a:endParaRPr lang="en-US" sz="2700" kern="1200"/>
        </a:p>
      </dsp:txBody>
      <dsp:txXfrm>
        <a:off x="52359" y="3505518"/>
        <a:ext cx="5706410" cy="967861"/>
      </dsp:txXfrm>
    </dsp:sp>
    <dsp:sp modelId="{B1CC7718-8808-4C36-8377-27BEFE3FA1AF}">
      <dsp:nvSpPr>
        <dsp:cNvPr id="0" name=""/>
        <dsp:cNvSpPr/>
      </dsp:nvSpPr>
      <dsp:spPr>
        <a:xfrm>
          <a:off x="0" y="4603498"/>
          <a:ext cx="5811128" cy="1072579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2700" kern="1200"/>
            <a:t>Když je kritizován, zvyšuje tlak a atmosféru strachu.</a:t>
          </a:r>
          <a:endParaRPr lang="en-US" sz="2700" kern="1200"/>
        </a:p>
      </dsp:txBody>
      <dsp:txXfrm>
        <a:off x="52359" y="4655857"/>
        <a:ext cx="5706410" cy="967861"/>
      </dsp:txXfrm>
    </dsp:sp>
  </dsp:spTree>
</dsp:drawing>
</file>

<file path=ppt/diagrams/drawing2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8EBB50-4372-4B19-975B-B51061E19C01}">
      <dsp:nvSpPr>
        <dsp:cNvPr id="0" name=""/>
        <dsp:cNvSpPr/>
      </dsp:nvSpPr>
      <dsp:spPr>
        <a:xfrm>
          <a:off x="1283" y="472576"/>
          <a:ext cx="5006206" cy="3003723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0980" tIns="220980" rIns="220980" bIns="220980" numCol="1" spcCol="1270" anchor="ctr" anchorCtr="0">
          <a:noAutofit/>
        </a:bodyPr>
        <a:lstStyle/>
        <a:p>
          <a:pPr marL="0" lvl="0" indent="0" algn="ctr" defTabSz="2578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5800" kern="1200" dirty="0"/>
            <a:t>vizionář</a:t>
          </a:r>
        </a:p>
        <a:p>
          <a:pPr marL="0" lvl="0" indent="0" algn="ctr" defTabSz="2578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5800" b="1" kern="1200" dirty="0"/>
            <a:t>Pro lidi, s lidmi</a:t>
          </a:r>
          <a:endParaRPr lang="en-US" sz="5800" b="1" kern="1200" dirty="0"/>
        </a:p>
      </dsp:txBody>
      <dsp:txXfrm>
        <a:off x="1283" y="472576"/>
        <a:ext cx="5006206" cy="3003723"/>
      </dsp:txXfrm>
    </dsp:sp>
    <dsp:sp modelId="{85DF324F-F41D-4535-8008-E95E3B02413E}">
      <dsp:nvSpPr>
        <dsp:cNvPr id="0" name=""/>
        <dsp:cNvSpPr/>
      </dsp:nvSpPr>
      <dsp:spPr>
        <a:xfrm>
          <a:off x="5509393" y="459870"/>
          <a:ext cx="5006206" cy="3003723"/>
        </a:xfrm>
        <a:prstGeom prst="rect">
          <a:avLst/>
        </a:prstGeom>
        <a:solidFill>
          <a:schemeClr val="accent5">
            <a:hueOff val="-682995"/>
            <a:satOff val="-59431"/>
            <a:lumOff val="-588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0980" tIns="220980" rIns="220980" bIns="220980" numCol="1" spcCol="1270" anchor="ctr" anchorCtr="0">
          <a:noAutofit/>
        </a:bodyPr>
        <a:lstStyle/>
        <a:p>
          <a:pPr marL="0" lvl="0" indent="0" algn="ctr" defTabSz="2578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5800" kern="1200" dirty="0"/>
            <a:t>psychopat</a:t>
          </a:r>
        </a:p>
        <a:p>
          <a:pPr marL="0" lvl="0" indent="0" algn="ctr" defTabSz="2578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5800" b="1" kern="1200" dirty="0"/>
            <a:t>Pro sebe</a:t>
          </a:r>
          <a:endParaRPr lang="en-US" sz="5800" b="1" kern="1200" dirty="0"/>
        </a:p>
      </dsp:txBody>
      <dsp:txXfrm>
        <a:off x="5509393" y="459870"/>
        <a:ext cx="5006206" cy="3003723"/>
      </dsp:txXfrm>
    </dsp:sp>
  </dsp:spTree>
</dsp:drawing>
</file>

<file path=ppt/diagrams/drawing2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FD1ED5-47FA-402F-BB81-BE0714BA3FC5}">
      <dsp:nvSpPr>
        <dsp:cNvPr id="0" name=""/>
        <dsp:cNvSpPr/>
      </dsp:nvSpPr>
      <dsp:spPr>
        <a:xfrm>
          <a:off x="0" y="707288"/>
          <a:ext cx="10515600" cy="1305763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B1D5DFE-4136-490E-A5AA-0120B33795AA}">
      <dsp:nvSpPr>
        <dsp:cNvPr id="0" name=""/>
        <dsp:cNvSpPr/>
      </dsp:nvSpPr>
      <dsp:spPr>
        <a:xfrm>
          <a:off x="394993" y="1001085"/>
          <a:ext cx="718169" cy="71816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E26BF38-C57E-4A25-9FB1-DB55A0DFE1BC}">
      <dsp:nvSpPr>
        <dsp:cNvPr id="0" name=""/>
        <dsp:cNvSpPr/>
      </dsp:nvSpPr>
      <dsp:spPr>
        <a:xfrm>
          <a:off x="1508156" y="707288"/>
          <a:ext cx="9007443" cy="13057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193" tIns="138193" rIns="138193" bIns="138193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2500" kern="1200" dirty="0"/>
            <a:t>není „něco, co se objeví samo až v dospělosti“</a:t>
          </a:r>
          <a:endParaRPr lang="en-US" sz="2500" kern="1200" dirty="0"/>
        </a:p>
      </dsp:txBody>
      <dsp:txXfrm>
        <a:off x="1508156" y="707288"/>
        <a:ext cx="9007443" cy="1305763"/>
      </dsp:txXfrm>
    </dsp:sp>
    <dsp:sp modelId="{0C2DB45C-5E64-48FE-A0AD-F8D45D25998F}">
      <dsp:nvSpPr>
        <dsp:cNvPr id="0" name=""/>
        <dsp:cNvSpPr/>
      </dsp:nvSpPr>
      <dsp:spPr>
        <a:xfrm>
          <a:off x="0" y="2339492"/>
          <a:ext cx="10515600" cy="1305763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B855E32-5D13-4B68-830E-1CDF10B672B0}">
      <dsp:nvSpPr>
        <dsp:cNvPr id="0" name=""/>
        <dsp:cNvSpPr/>
      </dsp:nvSpPr>
      <dsp:spPr>
        <a:xfrm>
          <a:off x="394993" y="2633289"/>
          <a:ext cx="718169" cy="71816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A3F62AE-12F5-413F-8650-640DDAA601B6}">
      <dsp:nvSpPr>
        <dsp:cNvPr id="0" name=""/>
        <dsp:cNvSpPr/>
      </dsp:nvSpPr>
      <dsp:spPr>
        <a:xfrm>
          <a:off x="1508156" y="2339492"/>
          <a:ext cx="9007443" cy="13057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193" tIns="138193" rIns="138193" bIns="138193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2500" kern="1200" dirty="0"/>
            <a:t>je dovednost, která se formuje v raném dětství</a:t>
          </a:r>
          <a:endParaRPr lang="en-US" sz="2500" kern="1200" dirty="0"/>
        </a:p>
      </dsp:txBody>
      <dsp:txXfrm>
        <a:off x="1508156" y="2339492"/>
        <a:ext cx="9007443" cy="1305763"/>
      </dsp:txXfrm>
    </dsp:sp>
  </dsp:spTree>
</dsp:drawing>
</file>

<file path=ppt/diagrams/drawing2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EAB086-5E2F-47F7-8A4C-BB7B075C126C}">
      <dsp:nvSpPr>
        <dsp:cNvPr id="0" name=""/>
        <dsp:cNvSpPr/>
      </dsp:nvSpPr>
      <dsp:spPr>
        <a:xfrm>
          <a:off x="0" y="3341354"/>
          <a:ext cx="6900512" cy="219229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1376" tIns="341376" rIns="341376" bIns="341376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4800" kern="1200" dirty="0"/>
            <a:t>Pěstujme empatii</a:t>
          </a:r>
          <a:endParaRPr lang="en-US" sz="4800" kern="1200" dirty="0"/>
        </a:p>
      </dsp:txBody>
      <dsp:txXfrm>
        <a:off x="0" y="3341354"/>
        <a:ext cx="6900512" cy="2192290"/>
      </dsp:txXfrm>
    </dsp:sp>
    <dsp:sp modelId="{09F72F32-98D5-4C32-8BC0-3044222AE519}">
      <dsp:nvSpPr>
        <dsp:cNvPr id="0" name=""/>
        <dsp:cNvSpPr/>
      </dsp:nvSpPr>
      <dsp:spPr>
        <a:xfrm rot="10800000">
          <a:off x="0" y="2496"/>
          <a:ext cx="6900512" cy="3371742"/>
        </a:xfrm>
        <a:prstGeom prst="upArrowCallou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1376" tIns="341376" rIns="341376" bIns="341376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4800" kern="1200" dirty="0"/>
            <a:t>Chceme svět s inovátory, bez psychopatů?</a:t>
          </a:r>
          <a:endParaRPr lang="en-US" sz="4800" kern="1200" dirty="0"/>
        </a:p>
      </dsp:txBody>
      <dsp:txXfrm rot="10800000">
        <a:off x="0" y="2496"/>
        <a:ext cx="6900512" cy="2190857"/>
      </dsp:txXfrm>
    </dsp:sp>
  </dsp:spTree>
</dsp:drawing>
</file>

<file path=ppt/diagrams/drawing2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2408D07-B297-461A-A8C7-CD19B7D089AF}">
      <dsp:nvSpPr>
        <dsp:cNvPr id="0" name=""/>
        <dsp:cNvSpPr/>
      </dsp:nvSpPr>
      <dsp:spPr>
        <a:xfrm>
          <a:off x="718664" y="453902"/>
          <a:ext cx="1955812" cy="195581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12B4DC3-67A6-4BED-A0E4-126C607B89AC}">
      <dsp:nvSpPr>
        <dsp:cNvPr id="0" name=""/>
        <dsp:cNvSpPr/>
      </dsp:nvSpPr>
      <dsp:spPr>
        <a:xfrm>
          <a:off x="1135476" y="870714"/>
          <a:ext cx="1122187" cy="112218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019A639-2A24-4357-9DCF-7A75E0F31A03}">
      <dsp:nvSpPr>
        <dsp:cNvPr id="0" name=""/>
        <dsp:cNvSpPr/>
      </dsp:nvSpPr>
      <dsp:spPr>
        <a:xfrm>
          <a:off x="93445" y="3018902"/>
          <a:ext cx="32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3335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cs-CZ" sz="3000" kern="1200" dirty="0"/>
            <a:t>SCHOPNOST SE PTÁT</a:t>
          </a:r>
          <a:endParaRPr lang="en-US" sz="3000" kern="1200" dirty="0"/>
        </a:p>
      </dsp:txBody>
      <dsp:txXfrm>
        <a:off x="93445" y="3018902"/>
        <a:ext cx="3206250" cy="720000"/>
      </dsp:txXfrm>
    </dsp:sp>
    <dsp:sp modelId="{75746A65-34AA-437E-96EB-0649A3165B9A}">
      <dsp:nvSpPr>
        <dsp:cNvPr id="0" name=""/>
        <dsp:cNvSpPr/>
      </dsp:nvSpPr>
      <dsp:spPr>
        <a:xfrm>
          <a:off x="4486008" y="453902"/>
          <a:ext cx="1955812" cy="1955812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35CC104-AED2-4198-B8ED-16A7C29BF011}">
      <dsp:nvSpPr>
        <dsp:cNvPr id="0" name=""/>
        <dsp:cNvSpPr/>
      </dsp:nvSpPr>
      <dsp:spPr>
        <a:xfrm>
          <a:off x="4902820" y="870714"/>
          <a:ext cx="1122187" cy="112218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FABA29E-4940-4004-902E-DFB751A30B75}">
      <dsp:nvSpPr>
        <dsp:cNvPr id="0" name=""/>
        <dsp:cNvSpPr/>
      </dsp:nvSpPr>
      <dsp:spPr>
        <a:xfrm>
          <a:off x="3860789" y="3018902"/>
          <a:ext cx="32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3335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cs-CZ" sz="3000" kern="1200" dirty="0"/>
            <a:t>RŮSTOVÝ MINDSET</a:t>
          </a:r>
          <a:endParaRPr lang="en-US" sz="3000" kern="1200" dirty="0"/>
        </a:p>
      </dsp:txBody>
      <dsp:txXfrm>
        <a:off x="3860789" y="3018902"/>
        <a:ext cx="3206250" cy="720000"/>
      </dsp:txXfrm>
    </dsp:sp>
    <dsp:sp modelId="{D29E4093-89D7-49E5-AED3-4F6B62777AAA}">
      <dsp:nvSpPr>
        <dsp:cNvPr id="0" name=""/>
        <dsp:cNvSpPr/>
      </dsp:nvSpPr>
      <dsp:spPr>
        <a:xfrm>
          <a:off x="8253352" y="453902"/>
          <a:ext cx="1955812" cy="1955812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8CB72BE-A800-4D1F-9447-E7B053A3FF2A}">
      <dsp:nvSpPr>
        <dsp:cNvPr id="0" name=""/>
        <dsp:cNvSpPr/>
      </dsp:nvSpPr>
      <dsp:spPr>
        <a:xfrm>
          <a:off x="8670164" y="870714"/>
          <a:ext cx="1122187" cy="112218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1D48F79-44D7-46B7-9643-8E44C2EA397F}">
      <dsp:nvSpPr>
        <dsp:cNvPr id="0" name=""/>
        <dsp:cNvSpPr/>
      </dsp:nvSpPr>
      <dsp:spPr>
        <a:xfrm>
          <a:off x="7628133" y="3018902"/>
          <a:ext cx="32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3335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cs-CZ" sz="3000" kern="1200" dirty="0"/>
            <a:t>EMPATIE</a:t>
          </a:r>
          <a:endParaRPr lang="en-US" sz="3000" kern="1200" dirty="0"/>
        </a:p>
      </dsp:txBody>
      <dsp:txXfrm>
        <a:off x="7628133" y="3018902"/>
        <a:ext cx="3206250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034FA9-AFD8-414B-81F6-93623D7AFD6F}">
      <dsp:nvSpPr>
        <dsp:cNvPr id="0" name=""/>
        <dsp:cNvSpPr/>
      </dsp:nvSpPr>
      <dsp:spPr>
        <a:xfrm>
          <a:off x="0" y="3399"/>
          <a:ext cx="10515600" cy="72408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B148F64-726C-444A-B747-4B7DB6A1B957}">
      <dsp:nvSpPr>
        <dsp:cNvPr id="0" name=""/>
        <dsp:cNvSpPr/>
      </dsp:nvSpPr>
      <dsp:spPr>
        <a:xfrm>
          <a:off x="219037" y="166319"/>
          <a:ext cx="398249" cy="39824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319D16-2F92-43C5-9F82-B70B1CC82FB1}">
      <dsp:nvSpPr>
        <dsp:cNvPr id="0" name=""/>
        <dsp:cNvSpPr/>
      </dsp:nvSpPr>
      <dsp:spPr>
        <a:xfrm>
          <a:off x="836323" y="3399"/>
          <a:ext cx="9679276" cy="7240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633" tIns="76633" rIns="76633" bIns="76633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Sítě: facebook 2004, youtube 2005, tiktok 2016</a:t>
          </a:r>
        </a:p>
      </dsp:txBody>
      <dsp:txXfrm>
        <a:off x="836323" y="3399"/>
        <a:ext cx="9679276" cy="724089"/>
      </dsp:txXfrm>
    </dsp:sp>
    <dsp:sp modelId="{19F7852F-6671-409F-B6E7-02E6829B8212}">
      <dsp:nvSpPr>
        <dsp:cNvPr id="0" name=""/>
        <dsp:cNvSpPr/>
      </dsp:nvSpPr>
      <dsp:spPr>
        <a:xfrm>
          <a:off x="0" y="908511"/>
          <a:ext cx="10515600" cy="72408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90364B-C934-4314-85BC-933DF066946E}">
      <dsp:nvSpPr>
        <dsp:cNvPr id="0" name=""/>
        <dsp:cNvSpPr/>
      </dsp:nvSpPr>
      <dsp:spPr>
        <a:xfrm>
          <a:off x="219037" y="1071431"/>
          <a:ext cx="398249" cy="39824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0D7F20-DD95-4DD5-911A-6755F225B6CA}">
      <dsp:nvSpPr>
        <dsp:cNvPr id="0" name=""/>
        <dsp:cNvSpPr/>
      </dsp:nvSpPr>
      <dsp:spPr>
        <a:xfrm>
          <a:off x="836323" y="908511"/>
          <a:ext cx="9679276" cy="7240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633" tIns="76633" rIns="76633" bIns="76633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Chytré telefony: iPhone 2007</a:t>
          </a:r>
        </a:p>
      </dsp:txBody>
      <dsp:txXfrm>
        <a:off x="836323" y="908511"/>
        <a:ext cx="9679276" cy="724089"/>
      </dsp:txXfrm>
    </dsp:sp>
    <dsp:sp modelId="{395F0CED-024F-4703-BC42-2284CB6B4A2F}">
      <dsp:nvSpPr>
        <dsp:cNvPr id="0" name=""/>
        <dsp:cNvSpPr/>
      </dsp:nvSpPr>
      <dsp:spPr>
        <a:xfrm>
          <a:off x="0" y="1813624"/>
          <a:ext cx="10515600" cy="72408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88F4A61-CF36-4D1C-AA56-E6E066B23ABB}">
      <dsp:nvSpPr>
        <dsp:cNvPr id="0" name=""/>
        <dsp:cNvSpPr/>
      </dsp:nvSpPr>
      <dsp:spPr>
        <a:xfrm>
          <a:off x="219037" y="1976544"/>
          <a:ext cx="398249" cy="39824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D3D9501-A5C1-48ED-846E-4953D34CDA9B}">
      <dsp:nvSpPr>
        <dsp:cNvPr id="0" name=""/>
        <dsp:cNvSpPr/>
      </dsp:nvSpPr>
      <dsp:spPr>
        <a:xfrm>
          <a:off x="836323" y="1813624"/>
          <a:ext cx="9679276" cy="7240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633" tIns="76633" rIns="76633" bIns="76633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Bezkontaktní platby 2011</a:t>
          </a:r>
        </a:p>
      </dsp:txBody>
      <dsp:txXfrm>
        <a:off x="836323" y="1813624"/>
        <a:ext cx="9679276" cy="724089"/>
      </dsp:txXfrm>
    </dsp:sp>
    <dsp:sp modelId="{3E17B39B-8436-49A5-BDCB-9521B2832878}">
      <dsp:nvSpPr>
        <dsp:cNvPr id="0" name=""/>
        <dsp:cNvSpPr/>
      </dsp:nvSpPr>
      <dsp:spPr>
        <a:xfrm>
          <a:off x="0" y="2718736"/>
          <a:ext cx="10515600" cy="72408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E9C101C-28C6-4CA3-A700-DBE78F87E5FD}">
      <dsp:nvSpPr>
        <dsp:cNvPr id="0" name=""/>
        <dsp:cNvSpPr/>
      </dsp:nvSpPr>
      <dsp:spPr>
        <a:xfrm>
          <a:off x="219037" y="2881656"/>
          <a:ext cx="398249" cy="39824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E171046-C999-4358-B515-B928AEEF6E4A}">
      <dsp:nvSpPr>
        <dsp:cNvPr id="0" name=""/>
        <dsp:cNvSpPr/>
      </dsp:nvSpPr>
      <dsp:spPr>
        <a:xfrm>
          <a:off x="836323" y="2718736"/>
          <a:ext cx="9679276" cy="7240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633" tIns="76633" rIns="76633" bIns="76633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Streamovací služby: spotify, Netflix</a:t>
          </a:r>
        </a:p>
      </dsp:txBody>
      <dsp:txXfrm>
        <a:off x="836323" y="2718736"/>
        <a:ext cx="9679276" cy="724089"/>
      </dsp:txXfrm>
    </dsp:sp>
    <dsp:sp modelId="{7F4AF095-A072-4D45-A9B2-0C74036109BC}">
      <dsp:nvSpPr>
        <dsp:cNvPr id="0" name=""/>
        <dsp:cNvSpPr/>
      </dsp:nvSpPr>
      <dsp:spPr>
        <a:xfrm>
          <a:off x="0" y="3623848"/>
          <a:ext cx="10515600" cy="72408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7F585B-D113-4D2B-8120-AD5B65B93C07}">
      <dsp:nvSpPr>
        <dsp:cNvPr id="0" name=""/>
        <dsp:cNvSpPr/>
      </dsp:nvSpPr>
      <dsp:spPr>
        <a:xfrm>
          <a:off x="219037" y="3786768"/>
          <a:ext cx="398249" cy="398249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A81AF43-F977-46F0-BE7F-B32094FEAD72}">
      <dsp:nvSpPr>
        <dsp:cNvPr id="0" name=""/>
        <dsp:cNvSpPr/>
      </dsp:nvSpPr>
      <dsp:spPr>
        <a:xfrm>
          <a:off x="836323" y="3623848"/>
          <a:ext cx="9679276" cy="7240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633" tIns="76633" rIns="76633" bIns="76633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3D tiskárny, elektrokoloběžky, … </a:t>
          </a:r>
        </a:p>
      </dsp:txBody>
      <dsp:txXfrm>
        <a:off x="836323" y="3623848"/>
        <a:ext cx="9679276" cy="72408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5C26F8-B865-4E7A-BD7D-9F675A6019B8}">
      <dsp:nvSpPr>
        <dsp:cNvPr id="0" name=""/>
        <dsp:cNvSpPr/>
      </dsp:nvSpPr>
      <dsp:spPr>
        <a:xfrm>
          <a:off x="0" y="1929841"/>
          <a:ext cx="6364224" cy="165414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5F49E71-4FBA-49ED-9900-E7EBFB9952AE}">
      <dsp:nvSpPr>
        <dsp:cNvPr id="0" name=""/>
        <dsp:cNvSpPr/>
      </dsp:nvSpPr>
      <dsp:spPr>
        <a:xfrm>
          <a:off x="500380" y="2302024"/>
          <a:ext cx="909782" cy="90978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EB7D08-F5D7-4B01-A12D-555D1C2DA8BE}">
      <dsp:nvSpPr>
        <dsp:cNvPr id="0" name=""/>
        <dsp:cNvSpPr/>
      </dsp:nvSpPr>
      <dsp:spPr>
        <a:xfrm>
          <a:off x="1910542" y="1929841"/>
          <a:ext cx="4453681" cy="16541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5064" tIns="175064" rIns="175064" bIns="17506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2500" b="1" kern="1200" dirty="0"/>
            <a:t>Co budou potřebovat </a:t>
          </a:r>
          <a:r>
            <a:rPr lang="cs-CZ" sz="2500" kern="1200" dirty="0"/>
            <a:t>dnešní předškoláci, až budou dospěláci?</a:t>
          </a:r>
          <a:endParaRPr lang="en-US" sz="2500" kern="1200" dirty="0"/>
        </a:p>
      </dsp:txBody>
      <dsp:txXfrm>
        <a:off x="1910542" y="1929841"/>
        <a:ext cx="4453681" cy="165414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F31FC0-7043-4A94-BC4B-3066DC2B6038}">
      <dsp:nvSpPr>
        <dsp:cNvPr id="0" name=""/>
        <dsp:cNvSpPr/>
      </dsp:nvSpPr>
      <dsp:spPr>
        <a:xfrm>
          <a:off x="0" y="675"/>
          <a:ext cx="6900512" cy="158136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1C92D58-18A3-4529-AFDB-3894F09B1AD0}">
      <dsp:nvSpPr>
        <dsp:cNvPr id="0" name=""/>
        <dsp:cNvSpPr/>
      </dsp:nvSpPr>
      <dsp:spPr>
        <a:xfrm>
          <a:off x="478363" y="356483"/>
          <a:ext cx="869752" cy="86975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06C424-3743-4AB2-AF06-F4812F1C00E2}">
      <dsp:nvSpPr>
        <dsp:cNvPr id="0" name=""/>
        <dsp:cNvSpPr/>
      </dsp:nvSpPr>
      <dsp:spPr>
        <a:xfrm>
          <a:off x="1826480" y="675"/>
          <a:ext cx="5074031" cy="15813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7361" tIns="167361" rIns="167361" bIns="16736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2500" kern="1200"/>
            <a:t>1. SCHOPNOST KLÁST OTÁZKY</a:t>
          </a:r>
          <a:endParaRPr lang="en-US" sz="2500" kern="1200"/>
        </a:p>
      </dsp:txBody>
      <dsp:txXfrm>
        <a:off x="1826480" y="675"/>
        <a:ext cx="5074031" cy="1581368"/>
      </dsp:txXfrm>
    </dsp:sp>
    <dsp:sp modelId="{B5C5E3C3-DF8C-4A7B-86F8-5F5BEDECC099}">
      <dsp:nvSpPr>
        <dsp:cNvPr id="0" name=""/>
        <dsp:cNvSpPr/>
      </dsp:nvSpPr>
      <dsp:spPr>
        <a:xfrm>
          <a:off x="0" y="1977386"/>
          <a:ext cx="6900512" cy="158136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B670CFA-29E7-4EBD-B7BE-05D775C934F1}">
      <dsp:nvSpPr>
        <dsp:cNvPr id="0" name=""/>
        <dsp:cNvSpPr/>
      </dsp:nvSpPr>
      <dsp:spPr>
        <a:xfrm>
          <a:off x="478363" y="2333194"/>
          <a:ext cx="869752" cy="86975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628A4D-0F29-49D8-994D-EC04981B1459}">
      <dsp:nvSpPr>
        <dsp:cNvPr id="0" name=""/>
        <dsp:cNvSpPr/>
      </dsp:nvSpPr>
      <dsp:spPr>
        <a:xfrm>
          <a:off x="1826480" y="1977386"/>
          <a:ext cx="5074031" cy="15813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7361" tIns="167361" rIns="167361" bIns="16736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2500" kern="1200"/>
            <a:t>2. RŮSTOVÝ MINDSET</a:t>
          </a:r>
          <a:endParaRPr lang="en-US" sz="2500" kern="1200"/>
        </a:p>
      </dsp:txBody>
      <dsp:txXfrm>
        <a:off x="1826480" y="1977386"/>
        <a:ext cx="5074031" cy="1581368"/>
      </dsp:txXfrm>
    </dsp:sp>
    <dsp:sp modelId="{2A1B4636-31C4-454E-BDAE-6666631840E8}">
      <dsp:nvSpPr>
        <dsp:cNvPr id="0" name=""/>
        <dsp:cNvSpPr/>
      </dsp:nvSpPr>
      <dsp:spPr>
        <a:xfrm>
          <a:off x="0" y="3954096"/>
          <a:ext cx="6900512" cy="158136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D8ADFBD-E9E4-4E37-AB15-8C0926DBD024}">
      <dsp:nvSpPr>
        <dsp:cNvPr id="0" name=""/>
        <dsp:cNvSpPr/>
      </dsp:nvSpPr>
      <dsp:spPr>
        <a:xfrm>
          <a:off x="478363" y="4309904"/>
          <a:ext cx="869752" cy="86975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880BB5E-586D-4719-B6AE-5A53E50466FA}">
      <dsp:nvSpPr>
        <dsp:cNvPr id="0" name=""/>
        <dsp:cNvSpPr/>
      </dsp:nvSpPr>
      <dsp:spPr>
        <a:xfrm>
          <a:off x="1826480" y="3954096"/>
          <a:ext cx="5074031" cy="15813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7361" tIns="167361" rIns="167361" bIns="16736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2500" kern="1200"/>
            <a:t>3. EMPATIE</a:t>
          </a:r>
          <a:endParaRPr lang="en-US" sz="2500" kern="1200"/>
        </a:p>
      </dsp:txBody>
      <dsp:txXfrm>
        <a:off x="1826480" y="3954096"/>
        <a:ext cx="5074031" cy="158136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DAD9843-4D38-447D-87AA-6970457E8955}">
      <dsp:nvSpPr>
        <dsp:cNvPr id="0" name=""/>
        <dsp:cNvSpPr/>
      </dsp:nvSpPr>
      <dsp:spPr>
        <a:xfrm>
          <a:off x="0" y="19490"/>
          <a:ext cx="6900512" cy="1747906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4400" i="1" kern="1200" dirty="0"/>
            <a:t>Proč mají zebry pyžamo?</a:t>
          </a:r>
          <a:endParaRPr lang="en-US" sz="4400" kern="1200" dirty="0"/>
        </a:p>
      </dsp:txBody>
      <dsp:txXfrm>
        <a:off x="85326" y="104816"/>
        <a:ext cx="6729860" cy="1577254"/>
      </dsp:txXfrm>
    </dsp:sp>
    <dsp:sp modelId="{48961C64-7834-4BE0-A606-E5945E4FD010}">
      <dsp:nvSpPr>
        <dsp:cNvPr id="0" name=""/>
        <dsp:cNvSpPr/>
      </dsp:nvSpPr>
      <dsp:spPr>
        <a:xfrm>
          <a:off x="0" y="1894117"/>
          <a:ext cx="6900512" cy="1747906"/>
        </a:xfrm>
        <a:prstGeom prst="roundRect">
          <a:avLst/>
        </a:prstGeom>
        <a:solidFill>
          <a:schemeClr val="accent2">
            <a:hueOff val="17677"/>
            <a:satOff val="-17244"/>
            <a:lumOff val="-883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4400" i="1" kern="1200" dirty="0"/>
            <a:t>Když je Bůh neviditelný, </a:t>
          </a:r>
          <a:br>
            <a:rPr lang="cs-CZ" sz="4400" i="1" kern="1200" dirty="0"/>
          </a:br>
          <a:r>
            <a:rPr lang="cs-CZ" sz="4400" i="1" kern="1200" dirty="0"/>
            <a:t>může hrát schovávanou? </a:t>
          </a:r>
          <a:endParaRPr lang="en-US" sz="4400" kern="1200" dirty="0"/>
        </a:p>
      </dsp:txBody>
      <dsp:txXfrm>
        <a:off x="85326" y="1979443"/>
        <a:ext cx="6729860" cy="1577254"/>
      </dsp:txXfrm>
    </dsp:sp>
    <dsp:sp modelId="{CB749A07-F1E2-4A0C-9B6E-C3E509ACF07F}">
      <dsp:nvSpPr>
        <dsp:cNvPr id="0" name=""/>
        <dsp:cNvSpPr/>
      </dsp:nvSpPr>
      <dsp:spPr>
        <a:xfrm>
          <a:off x="0" y="3768743"/>
          <a:ext cx="6900512" cy="1747906"/>
        </a:xfrm>
        <a:prstGeom prst="roundRect">
          <a:avLst/>
        </a:prstGeom>
        <a:solidFill>
          <a:schemeClr val="accent2">
            <a:hueOff val="35353"/>
            <a:satOff val="-34487"/>
            <a:lumOff val="-1766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4400" i="1" kern="1200" dirty="0" err="1"/>
            <a:t>Jakto</a:t>
          </a:r>
          <a:r>
            <a:rPr lang="cs-CZ" sz="4400" i="1" kern="1200" dirty="0"/>
            <a:t>, že se nám zdají sny, když máme zavřené oči?</a:t>
          </a:r>
          <a:endParaRPr lang="en-US" sz="4400" kern="1200" dirty="0"/>
        </a:p>
      </dsp:txBody>
      <dsp:txXfrm>
        <a:off x="85326" y="3854069"/>
        <a:ext cx="6729860" cy="1577254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DAD9843-4D38-447D-87AA-6970457E8955}">
      <dsp:nvSpPr>
        <dsp:cNvPr id="0" name=""/>
        <dsp:cNvSpPr/>
      </dsp:nvSpPr>
      <dsp:spPr>
        <a:xfrm>
          <a:off x="0" y="19490"/>
          <a:ext cx="6900512" cy="1747906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4400" i="1" kern="1200" dirty="0"/>
            <a:t>Proč mají zebry pyžamo?</a:t>
          </a:r>
          <a:endParaRPr lang="en-US" sz="4400" kern="1200" dirty="0"/>
        </a:p>
      </dsp:txBody>
      <dsp:txXfrm>
        <a:off x="85326" y="104816"/>
        <a:ext cx="6729860" cy="1577254"/>
      </dsp:txXfrm>
    </dsp:sp>
    <dsp:sp modelId="{48961C64-7834-4BE0-A606-E5945E4FD010}">
      <dsp:nvSpPr>
        <dsp:cNvPr id="0" name=""/>
        <dsp:cNvSpPr/>
      </dsp:nvSpPr>
      <dsp:spPr>
        <a:xfrm>
          <a:off x="0" y="1894117"/>
          <a:ext cx="6900512" cy="1747906"/>
        </a:xfrm>
        <a:prstGeom prst="roundRect">
          <a:avLst/>
        </a:prstGeom>
        <a:solidFill>
          <a:schemeClr val="accent2">
            <a:hueOff val="17677"/>
            <a:satOff val="-17244"/>
            <a:lumOff val="-883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4400" i="1" kern="1200" dirty="0"/>
            <a:t>Když je Bůh neviditelný, </a:t>
          </a:r>
          <a:br>
            <a:rPr lang="cs-CZ" sz="4400" i="1" kern="1200" dirty="0"/>
          </a:br>
          <a:r>
            <a:rPr lang="cs-CZ" sz="4400" i="1" kern="1200" dirty="0"/>
            <a:t>může hrát schovávanou? </a:t>
          </a:r>
          <a:endParaRPr lang="en-US" sz="4400" kern="1200" dirty="0"/>
        </a:p>
      </dsp:txBody>
      <dsp:txXfrm>
        <a:off x="85326" y="1979443"/>
        <a:ext cx="6729860" cy="1577254"/>
      </dsp:txXfrm>
    </dsp:sp>
    <dsp:sp modelId="{CB749A07-F1E2-4A0C-9B6E-C3E509ACF07F}">
      <dsp:nvSpPr>
        <dsp:cNvPr id="0" name=""/>
        <dsp:cNvSpPr/>
      </dsp:nvSpPr>
      <dsp:spPr>
        <a:xfrm>
          <a:off x="0" y="3768743"/>
          <a:ext cx="6900512" cy="1747906"/>
        </a:xfrm>
        <a:prstGeom prst="roundRect">
          <a:avLst/>
        </a:prstGeom>
        <a:solidFill>
          <a:schemeClr val="accent2">
            <a:hueOff val="35353"/>
            <a:satOff val="-34487"/>
            <a:lumOff val="-1766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4400" i="1" kern="1200" dirty="0" err="1"/>
            <a:t>Jakto</a:t>
          </a:r>
          <a:r>
            <a:rPr lang="cs-CZ" sz="4400" i="1" kern="1200" dirty="0"/>
            <a:t>, že se nám zdají sny, když máme zavřené oči?</a:t>
          </a:r>
          <a:endParaRPr lang="en-US" sz="4400" kern="1200" dirty="0"/>
        </a:p>
      </dsp:txBody>
      <dsp:txXfrm>
        <a:off x="85326" y="3854069"/>
        <a:ext cx="6729860" cy="1577254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FEB980-1B21-43D2-966C-1A1A30508402}">
      <dsp:nvSpPr>
        <dsp:cNvPr id="0" name=""/>
        <dsp:cNvSpPr/>
      </dsp:nvSpPr>
      <dsp:spPr>
        <a:xfrm>
          <a:off x="590" y="1773226"/>
          <a:ext cx="3026735" cy="1967378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4800" kern="1200"/>
            <a:t>18 měsíců</a:t>
          </a:r>
          <a:endParaRPr lang="en-US" sz="4800" kern="1200"/>
        </a:p>
      </dsp:txBody>
      <dsp:txXfrm>
        <a:off x="96629" y="1869265"/>
        <a:ext cx="2834657" cy="1775300"/>
      </dsp:txXfrm>
    </dsp:sp>
    <dsp:sp modelId="{BA2C844E-888C-416F-AB46-6C7FD9148A50}">
      <dsp:nvSpPr>
        <dsp:cNvPr id="0" name=""/>
        <dsp:cNvSpPr/>
      </dsp:nvSpPr>
      <dsp:spPr>
        <a:xfrm>
          <a:off x="1513958" y="1088762"/>
          <a:ext cx="3336306" cy="3336306"/>
        </a:xfrm>
        <a:custGeom>
          <a:avLst/>
          <a:gdLst/>
          <a:ahLst/>
          <a:cxnLst/>
          <a:rect l="0" t="0" r="0" b="0"/>
          <a:pathLst>
            <a:path>
              <a:moveTo>
                <a:pt x="336964" y="662832"/>
              </a:moveTo>
              <a:arcTo wR="1668153" hR="1668153" stAng="13023618" swAng="6352764"/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4404F37-6AA3-460E-9545-82084715223F}">
      <dsp:nvSpPr>
        <dsp:cNvPr id="0" name=""/>
        <dsp:cNvSpPr/>
      </dsp:nvSpPr>
      <dsp:spPr>
        <a:xfrm>
          <a:off x="3336897" y="1773226"/>
          <a:ext cx="3026735" cy="1967378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4800" kern="1200"/>
            <a:t>Co to je? Kde to je?</a:t>
          </a:r>
          <a:endParaRPr lang="en-US" sz="4800" kern="1200"/>
        </a:p>
      </dsp:txBody>
      <dsp:txXfrm>
        <a:off x="3432936" y="1869265"/>
        <a:ext cx="2834657" cy="1775300"/>
      </dsp:txXfrm>
    </dsp:sp>
    <dsp:sp modelId="{9D2A0E34-684E-45AB-ABC4-017F55002AE8}">
      <dsp:nvSpPr>
        <dsp:cNvPr id="0" name=""/>
        <dsp:cNvSpPr/>
      </dsp:nvSpPr>
      <dsp:spPr>
        <a:xfrm>
          <a:off x="1513958" y="1088762"/>
          <a:ext cx="3336306" cy="3336306"/>
        </a:xfrm>
        <a:custGeom>
          <a:avLst/>
          <a:gdLst/>
          <a:ahLst/>
          <a:cxnLst/>
          <a:rect l="0" t="0" r="0" b="0"/>
          <a:pathLst>
            <a:path>
              <a:moveTo>
                <a:pt x="2999342" y="2673474"/>
              </a:moveTo>
              <a:arcTo wR="1668153" hR="1668153" stAng="2223618" swAng="6352764"/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FEB980-1B21-43D2-966C-1A1A30508402}">
      <dsp:nvSpPr>
        <dsp:cNvPr id="0" name=""/>
        <dsp:cNvSpPr/>
      </dsp:nvSpPr>
      <dsp:spPr>
        <a:xfrm>
          <a:off x="590" y="1773226"/>
          <a:ext cx="3026735" cy="1967378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6500" kern="1200" dirty="0"/>
            <a:t>3 roky</a:t>
          </a:r>
          <a:endParaRPr lang="en-US" sz="6500" kern="1200" dirty="0"/>
        </a:p>
      </dsp:txBody>
      <dsp:txXfrm>
        <a:off x="96629" y="1869265"/>
        <a:ext cx="2834657" cy="1775300"/>
      </dsp:txXfrm>
    </dsp:sp>
    <dsp:sp modelId="{BA2C844E-888C-416F-AB46-6C7FD9148A50}">
      <dsp:nvSpPr>
        <dsp:cNvPr id="0" name=""/>
        <dsp:cNvSpPr/>
      </dsp:nvSpPr>
      <dsp:spPr>
        <a:xfrm>
          <a:off x="1513958" y="1088762"/>
          <a:ext cx="3336306" cy="3336306"/>
        </a:xfrm>
        <a:custGeom>
          <a:avLst/>
          <a:gdLst/>
          <a:ahLst/>
          <a:cxnLst/>
          <a:rect l="0" t="0" r="0" b="0"/>
          <a:pathLst>
            <a:path>
              <a:moveTo>
                <a:pt x="336964" y="662832"/>
              </a:moveTo>
              <a:arcTo wR="1668153" hR="1668153" stAng="13023618" swAng="6352764"/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4404F37-6AA3-460E-9545-82084715223F}">
      <dsp:nvSpPr>
        <dsp:cNvPr id="0" name=""/>
        <dsp:cNvSpPr/>
      </dsp:nvSpPr>
      <dsp:spPr>
        <a:xfrm>
          <a:off x="3336897" y="1773226"/>
          <a:ext cx="3026735" cy="1967378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6500" kern="1200" dirty="0"/>
            <a:t>Proč?</a:t>
          </a:r>
          <a:endParaRPr lang="en-US" sz="6500" kern="1200" dirty="0"/>
        </a:p>
      </dsp:txBody>
      <dsp:txXfrm>
        <a:off x="3432936" y="1869265"/>
        <a:ext cx="2834657" cy="1775300"/>
      </dsp:txXfrm>
    </dsp:sp>
    <dsp:sp modelId="{9D2A0E34-684E-45AB-ABC4-017F55002AE8}">
      <dsp:nvSpPr>
        <dsp:cNvPr id="0" name=""/>
        <dsp:cNvSpPr/>
      </dsp:nvSpPr>
      <dsp:spPr>
        <a:xfrm>
          <a:off x="1513958" y="1088762"/>
          <a:ext cx="3336306" cy="3336306"/>
        </a:xfrm>
        <a:custGeom>
          <a:avLst/>
          <a:gdLst/>
          <a:ahLst/>
          <a:cxnLst/>
          <a:rect l="0" t="0" r="0" b="0"/>
          <a:pathLst>
            <a:path>
              <a:moveTo>
                <a:pt x="2999342" y="2673474"/>
              </a:moveTo>
              <a:arcTo wR="1668153" hR="1668153" stAng="2223618" swAng="6352764"/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6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7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8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9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Zástupný symbol pro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6A4392-CB36-4BED-B885-CF1E5BD2D8ED}" type="datetimeFigureOut">
              <a:rPr lang="cs-CZ" smtClean="0"/>
              <a:t>26.11.2025</a:t>
            </a:fld>
            <a:endParaRPr lang="cs-CZ"/>
          </a:p>
        </p:txBody>
      </p:sp>
      <p:sp>
        <p:nvSpPr>
          <p:cNvPr id="4" name="Zástupný symbol pro obrázek snímk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Zástupný symbol pro poznámk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1FBFD1-140A-4808-91C6-7DF044E8C268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0863599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1FBFD1-140A-4808-91C6-7DF044E8C268}" type="slidenum">
              <a:rPr lang="cs-CZ" smtClean="0"/>
              <a:t>28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7847936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Reakce nejen na otázky, ale obecně na úspěchy a neúspěchy, když nám něco jde, nejde…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1FBFD1-140A-4808-91C6-7DF044E8C268}" type="slidenum">
              <a:rPr lang="cs-CZ" smtClean="0"/>
              <a:t>70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164882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Dítě s růstovým </a:t>
            </a:r>
            <a:r>
              <a:rPr lang="cs-CZ" dirty="0" err="1"/>
              <a:t>mindsetem</a:t>
            </a:r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1FBFD1-140A-4808-91C6-7DF044E8C268}" type="slidenum">
              <a:rPr lang="cs-CZ" smtClean="0"/>
              <a:t>71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8458383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1FBFD1-140A-4808-91C6-7DF044E8C268}" type="slidenum">
              <a:rPr lang="cs-CZ" smtClean="0"/>
              <a:t>73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2320330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Večer před spaním si vzpomeňte: Dobré zboží se chválí samo!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1FBFD1-140A-4808-91C6-7DF044E8C268}" type="slidenum">
              <a:rPr lang="cs-CZ" smtClean="0"/>
              <a:t>74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5277116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Já například Jelena.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1FBFD1-140A-4808-91C6-7DF044E8C268}" type="slidenum">
              <a:rPr lang="cs-CZ" smtClean="0"/>
              <a:t>84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889947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788F71-BE5D-6D53-55F4-CE3013B07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>
            <a:extLst>
              <a:ext uri="{FF2B5EF4-FFF2-40B4-BE49-F238E27FC236}">
                <a16:creationId xmlns:a16="http://schemas.microsoft.com/office/drawing/2014/main" id="{035099C0-D854-C556-62E1-1677429E2C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>
            <a:extLst>
              <a:ext uri="{FF2B5EF4-FFF2-40B4-BE49-F238E27FC236}">
                <a16:creationId xmlns:a16="http://schemas.microsoft.com/office/drawing/2014/main" id="{4E83FA1A-B397-3F47-41F8-BDD8FA161B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Já například Jelena.</a:t>
            </a:r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8037F8EB-793D-6E6B-28CC-4D4A4B94C2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1FBFD1-140A-4808-91C6-7DF044E8C268}" type="slidenum">
              <a:rPr lang="cs-CZ" smtClean="0"/>
              <a:t>85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907938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B57682-043E-1B9C-1EAB-F3D0420E73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>
            <a:extLst>
              <a:ext uri="{FF2B5EF4-FFF2-40B4-BE49-F238E27FC236}">
                <a16:creationId xmlns:a16="http://schemas.microsoft.com/office/drawing/2014/main" id="{D387CBCF-5C70-3C20-1030-6FE51E4EA1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>
            <a:extLst>
              <a:ext uri="{FF2B5EF4-FFF2-40B4-BE49-F238E27FC236}">
                <a16:creationId xmlns:a16="http://schemas.microsoft.com/office/drawing/2014/main" id="{90255D1F-DDE8-E976-5925-FF80656DBB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Já například Jelena.</a:t>
            </a:r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4051EF59-B40F-E3F8-4B3F-3E4415BCE8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1FBFD1-140A-4808-91C6-7DF044E8C268}" type="slidenum">
              <a:rPr lang="cs-CZ" smtClean="0"/>
              <a:t>87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04290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s-CZ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Když mluvíme o vizionářích, často se soustředíme na jejich schopnost vidět dál, klást otázky a přetvářet svět. Jenže z výzkumů také víme, že právě tato odvaha a sebejistota může být dvojsečná: u některých lidí vyústí v inspirativní vedení, u jiných — bez dostatečného emočního ukotvení — v narcistické nebo až destruktivní jednání.</a:t>
            </a:r>
            <a:br>
              <a:rPr lang="cs-CZ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cs-CZ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rozdíl mezi těmito dvěma směry často není dán geniálními nápady, ale </a:t>
            </a:r>
            <a:r>
              <a:rPr lang="cs-CZ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schopností cítit druhé lidi — empatií</a:t>
            </a:r>
            <a:r>
              <a:rPr lang="cs-CZ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1FBFD1-140A-4808-91C6-7DF044E8C268}" type="slidenum">
              <a:rPr lang="cs-CZ" smtClean="0"/>
              <a:t>91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449572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A jsme zase u schopnosti klást otázky.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1FBFD1-140A-4808-91C6-7DF044E8C268}" type="slidenum">
              <a:rPr lang="cs-CZ" smtClean="0"/>
              <a:t>94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6719488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388B05-2CC9-06CD-23C6-6CF3C90AA1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>
            <a:extLst>
              <a:ext uri="{FF2B5EF4-FFF2-40B4-BE49-F238E27FC236}">
                <a16:creationId xmlns:a16="http://schemas.microsoft.com/office/drawing/2014/main" id="{82203006-078C-550A-9C2F-5509EFAB72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>
            <a:extLst>
              <a:ext uri="{FF2B5EF4-FFF2-40B4-BE49-F238E27FC236}">
                <a16:creationId xmlns:a16="http://schemas.microsoft.com/office/drawing/2014/main" id="{88345D72-B42B-D464-DC2C-672E5E85E8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A jsme zase u schopnosti klást otázky.</a:t>
            </a:r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33E2D034-F014-CAEF-E26C-45EF69D1CD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1FBFD1-140A-4808-91C6-7DF044E8C268}" type="slidenum">
              <a:rPr lang="cs-CZ" smtClean="0"/>
              <a:t>99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6862627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Viz studie s Evou Machů </a:t>
            </a:r>
            <a:r>
              <a:rPr lang="cs-CZ" dirty="0" err="1"/>
              <a:t>Klimeckou</a:t>
            </a:r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1FBFD1-140A-4808-91C6-7DF044E8C268}" type="slidenum">
              <a:rPr lang="cs-CZ" smtClean="0"/>
              <a:t>45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987169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CDC771-7F90-C74C-22FF-F11C3E01A1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>
            <a:extLst>
              <a:ext uri="{FF2B5EF4-FFF2-40B4-BE49-F238E27FC236}">
                <a16:creationId xmlns:a16="http://schemas.microsoft.com/office/drawing/2014/main" id="{17892F74-893C-DA5C-1423-4681D90DDF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>
            <a:extLst>
              <a:ext uri="{FF2B5EF4-FFF2-40B4-BE49-F238E27FC236}">
                <a16:creationId xmlns:a16="http://schemas.microsoft.com/office/drawing/2014/main" id="{D4375779-4834-2671-F406-B497499EAB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Já například Jelena.</a:t>
            </a:r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BBD7B6F2-1E5E-F87B-615D-90768134F6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1FBFD1-140A-4808-91C6-7DF044E8C268}" type="slidenum">
              <a:rPr lang="cs-CZ" smtClean="0"/>
              <a:t>102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15117014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74C51C-2A69-4A56-6DD9-D7977CEF0C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>
            <a:extLst>
              <a:ext uri="{FF2B5EF4-FFF2-40B4-BE49-F238E27FC236}">
                <a16:creationId xmlns:a16="http://schemas.microsoft.com/office/drawing/2014/main" id="{03947462-539C-C6AA-F076-571208E5F3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>
            <a:extLst>
              <a:ext uri="{FF2B5EF4-FFF2-40B4-BE49-F238E27FC236}">
                <a16:creationId xmlns:a16="http://schemas.microsoft.com/office/drawing/2014/main" id="{8F898B4B-B522-49D3-32A7-E5AD8593FB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A jsme zase u schopnosti klást otázky.</a:t>
            </a:r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1BA3E0F8-981D-F61B-0E9E-2D644C86FC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1FBFD1-140A-4808-91C6-7DF044E8C268}" type="slidenum">
              <a:rPr lang="cs-CZ" smtClean="0"/>
              <a:t>104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16358960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/>
              <a:t>DĚKUJI 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1FBFD1-140A-4808-91C6-7DF044E8C268}" type="slidenum">
              <a:rPr lang="cs-CZ" smtClean="0"/>
              <a:t>105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8097277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Jací další živočichové kladou otázky? Důkazy jsou: lidoopi (znaková řeč) a papoušek.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1FBFD1-140A-4808-91C6-7DF044E8C268}" type="slidenum">
              <a:rPr lang="cs-CZ" smtClean="0"/>
              <a:t>47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661238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s-CZ" dirty="0"/>
              <a:t>=&gt; firmy orientované na inovace oceňují lidi, kteří aktivně zpochybňují status quo a přinášejí otázky typu: </a:t>
            </a:r>
            <a:r>
              <a:rPr lang="cs-CZ" i="1" dirty="0"/>
              <a:t>Proč?</a:t>
            </a:r>
            <a:endParaRPr lang="en-US" dirty="0"/>
          </a:p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1FBFD1-140A-4808-91C6-7DF044E8C268}" type="slidenum">
              <a:rPr lang="cs-CZ" smtClean="0"/>
              <a:t>51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772893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Roste: množství otázek, kvalita odpovědí, </a:t>
            </a:r>
            <a:r>
              <a:rPr lang="cs-CZ" dirty="0" err="1"/>
              <a:t>metakognitivní</a:t>
            </a:r>
            <a:r>
              <a:rPr lang="cs-CZ" dirty="0"/>
              <a:t> přemýšlení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1FBFD1-140A-4808-91C6-7DF044E8C268}" type="slidenum">
              <a:rPr lang="cs-CZ" smtClean="0"/>
              <a:t>56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3868713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F5B42B-32DB-C502-12DD-DAEAB1C78C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>
            <a:extLst>
              <a:ext uri="{FF2B5EF4-FFF2-40B4-BE49-F238E27FC236}">
                <a16:creationId xmlns:a16="http://schemas.microsoft.com/office/drawing/2014/main" id="{233E9747-8FA3-47E2-89BA-408017DAD8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>
            <a:extLst>
              <a:ext uri="{FF2B5EF4-FFF2-40B4-BE49-F238E27FC236}">
                <a16:creationId xmlns:a16="http://schemas.microsoft.com/office/drawing/2014/main" id="{752655E9-B4D2-E37D-8601-8EBE67A618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Roste: množství otázek, kvalita odpovědí, </a:t>
            </a:r>
            <a:r>
              <a:rPr lang="cs-CZ" dirty="0" err="1"/>
              <a:t>metakognitivní</a:t>
            </a:r>
            <a:r>
              <a:rPr lang="cs-CZ" dirty="0"/>
              <a:t> přemýšlení</a:t>
            </a:r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42563140-C658-269D-F14E-045A8012114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1FBFD1-140A-4808-91C6-7DF044E8C268}" type="slidenum">
              <a:rPr lang="cs-CZ" smtClean="0"/>
              <a:t>57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3850005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CD1717-347C-7D0A-D941-4AB93A4871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>
            <a:extLst>
              <a:ext uri="{FF2B5EF4-FFF2-40B4-BE49-F238E27FC236}">
                <a16:creationId xmlns:a16="http://schemas.microsoft.com/office/drawing/2014/main" id="{40A880B1-D69D-E50E-FD98-6332F4201ED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>
            <a:extLst>
              <a:ext uri="{FF2B5EF4-FFF2-40B4-BE49-F238E27FC236}">
                <a16:creationId xmlns:a16="http://schemas.microsoft.com/office/drawing/2014/main" id="{681B741B-4689-3A21-1E81-2270BB0BE1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Roste: množství otázek, kvalita odpovědí, </a:t>
            </a:r>
            <a:r>
              <a:rPr lang="cs-CZ" dirty="0" err="1"/>
              <a:t>metakognitivní</a:t>
            </a:r>
            <a:r>
              <a:rPr lang="cs-CZ" dirty="0"/>
              <a:t> přemýšlení</a:t>
            </a:r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BE14021A-3B6C-FD9A-C1C3-45F5B55EE1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1FBFD1-140A-4808-91C6-7DF044E8C268}" type="slidenum">
              <a:rPr lang="cs-CZ" smtClean="0"/>
              <a:t>58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753876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CD1717-347C-7D0A-D941-4AB93A4871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>
            <a:extLst>
              <a:ext uri="{FF2B5EF4-FFF2-40B4-BE49-F238E27FC236}">
                <a16:creationId xmlns:a16="http://schemas.microsoft.com/office/drawing/2014/main" id="{40A880B1-D69D-E50E-FD98-6332F4201ED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>
            <a:extLst>
              <a:ext uri="{FF2B5EF4-FFF2-40B4-BE49-F238E27FC236}">
                <a16:creationId xmlns:a16="http://schemas.microsoft.com/office/drawing/2014/main" id="{681B741B-4689-3A21-1E81-2270BB0BE1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Roste: množství otázek, kvalita odpovědí, </a:t>
            </a:r>
            <a:r>
              <a:rPr lang="cs-CZ" dirty="0" err="1"/>
              <a:t>metakognitivní</a:t>
            </a:r>
            <a:r>
              <a:rPr lang="cs-CZ" dirty="0"/>
              <a:t> přemýšlení</a:t>
            </a:r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BE14021A-3B6C-FD9A-C1C3-45F5B55EE1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1FBFD1-140A-4808-91C6-7DF044E8C268}" type="slidenum">
              <a:rPr lang="cs-CZ" smtClean="0"/>
              <a:t>59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9235063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CD1717-347C-7D0A-D941-4AB93A4871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>
            <a:extLst>
              <a:ext uri="{FF2B5EF4-FFF2-40B4-BE49-F238E27FC236}">
                <a16:creationId xmlns:a16="http://schemas.microsoft.com/office/drawing/2014/main" id="{40A880B1-D69D-E50E-FD98-6332F4201ED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>
            <a:extLst>
              <a:ext uri="{FF2B5EF4-FFF2-40B4-BE49-F238E27FC236}">
                <a16:creationId xmlns:a16="http://schemas.microsoft.com/office/drawing/2014/main" id="{681B741B-4689-3A21-1E81-2270BB0BE1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Roste: množství otázek, kvalita odpovědí, </a:t>
            </a:r>
            <a:r>
              <a:rPr lang="cs-CZ" dirty="0" err="1"/>
              <a:t>metakognitivní</a:t>
            </a:r>
            <a:r>
              <a:rPr lang="cs-CZ" dirty="0"/>
              <a:t> přemýšlení</a:t>
            </a:r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BE14021A-3B6C-FD9A-C1C3-45F5B55EE1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1FBFD1-140A-4808-91C6-7DF044E8C268}" type="slidenum">
              <a:rPr lang="cs-CZ" smtClean="0"/>
              <a:t>60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6346780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A58842A1-90CF-B2DE-7759-62402EFC8A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7AE5CCD7-2D98-27AC-5845-965DF25456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/>
              <a:t>Kliknutím můžete upravit styl předlohy.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4494A82A-4964-4828-2D87-77B443340A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A51F5-F51F-4557-98C8-6868F4CFEB67}" type="datetimeFigureOut">
              <a:rPr lang="cs-CZ" smtClean="0"/>
              <a:t>26.11.2025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E1685E6E-5F1F-009A-CA9B-731C19AA88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1961B8B4-8104-11DF-BB9D-889822ACB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024A0-763B-4EA1-A953-E68C2520830E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453211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8018774-4185-7D44-D0C8-F0DE364187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BE96EC52-C312-E6D6-ADE0-9A6436A6E9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687500B7-79F5-B47E-5105-9C320CF8C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A51F5-F51F-4557-98C8-6868F4CFEB67}" type="datetimeFigureOut">
              <a:rPr lang="cs-CZ" smtClean="0"/>
              <a:t>26.11.2025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21203360-025B-0E4A-60BD-9180C24B70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9893C8C2-2620-672F-464E-2C5CC09EA5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024A0-763B-4EA1-A953-E68C2520830E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5071792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vislý nadpis 1">
            <a:extLst>
              <a:ext uri="{FF2B5EF4-FFF2-40B4-BE49-F238E27FC236}">
                <a16:creationId xmlns:a16="http://schemas.microsoft.com/office/drawing/2014/main" id="{3A32ADAB-4927-6D67-8478-17B689D8CF3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E13F8E0E-B69C-B6E0-0567-B48343F26B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E170A04E-9CEE-3169-3EAE-A2ABFA9884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A51F5-F51F-4557-98C8-6868F4CFEB67}" type="datetimeFigureOut">
              <a:rPr lang="cs-CZ" smtClean="0"/>
              <a:t>26.11.2025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16E43064-1B7C-C5E7-B306-B6D86BA7D8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F57A5B7A-B9F7-95FF-B130-6CEBBD7392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024A0-763B-4EA1-A953-E68C2520830E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367564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7571E91-A097-3841-438E-8D97048AC6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F15F7343-CBC5-DEA8-E6A2-BC43888239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4E044031-C475-4057-A145-843CD094BA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A51F5-F51F-4557-98C8-6868F4CFEB67}" type="datetimeFigureOut">
              <a:rPr lang="cs-CZ" smtClean="0"/>
              <a:t>26.11.2025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4D99E663-7D2A-7EA6-5967-7FD4A20F5A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AEF9BD87-32C8-EF39-3E0B-A7A66B73F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024A0-763B-4EA1-A953-E68C2520830E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2476718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oddí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A963140-4AC2-F57C-BFE3-419D973D6C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200A47BB-52E0-413E-168F-C3F225A4A2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13EE80AA-ABC1-1851-E9A3-B38BE5C6E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A51F5-F51F-4557-98C8-6868F4CFEB67}" type="datetimeFigureOut">
              <a:rPr lang="cs-CZ" smtClean="0"/>
              <a:t>26.11.2025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E9928BCB-D423-FF81-A0AE-BB2C92ABAD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5A34298D-6133-A1AD-C6EE-5F04A3C7C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024A0-763B-4EA1-A953-E68C2520830E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4392259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2A91994-CF48-8E01-92EA-FCF944F9AF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B713CB14-BA7E-8FF2-A354-A087B13BA6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obsah 3">
            <a:extLst>
              <a:ext uri="{FF2B5EF4-FFF2-40B4-BE49-F238E27FC236}">
                <a16:creationId xmlns:a16="http://schemas.microsoft.com/office/drawing/2014/main" id="{CA5216A9-5447-1684-971F-F18D826CA0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08CE1CD7-89DE-2FF8-047B-1139A27401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A51F5-F51F-4557-98C8-6868F4CFEB67}" type="datetimeFigureOut">
              <a:rPr lang="cs-CZ" smtClean="0"/>
              <a:t>26.11.2025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3DD19B34-9D23-DEBA-E847-356B37467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799C05E4-F32B-91D2-9E9B-4FD71FF75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024A0-763B-4EA1-A953-E68C2520830E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1890071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55DCA35-A408-37AE-38ED-CBD4FB7087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CE684AE0-3755-35E6-EAAC-3C2B2C5AEA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Zástupný obsah 3">
            <a:extLst>
              <a:ext uri="{FF2B5EF4-FFF2-40B4-BE49-F238E27FC236}">
                <a16:creationId xmlns:a16="http://schemas.microsoft.com/office/drawing/2014/main" id="{72D9EE5D-CB52-382F-96C0-E561426718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text 4">
            <a:extLst>
              <a:ext uri="{FF2B5EF4-FFF2-40B4-BE49-F238E27FC236}">
                <a16:creationId xmlns:a16="http://schemas.microsoft.com/office/drawing/2014/main" id="{382CD744-6945-A76C-14AC-B3F7821108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6" name="Zástupný obsah 5">
            <a:extLst>
              <a:ext uri="{FF2B5EF4-FFF2-40B4-BE49-F238E27FC236}">
                <a16:creationId xmlns:a16="http://schemas.microsoft.com/office/drawing/2014/main" id="{14044D48-25EE-05AE-6ADA-9767C5DFFB9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7" name="Zástupný symbol pro datum 6">
            <a:extLst>
              <a:ext uri="{FF2B5EF4-FFF2-40B4-BE49-F238E27FC236}">
                <a16:creationId xmlns:a16="http://schemas.microsoft.com/office/drawing/2014/main" id="{04C7081B-6695-0486-B586-BF56EC4B2B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A51F5-F51F-4557-98C8-6868F4CFEB67}" type="datetimeFigureOut">
              <a:rPr lang="cs-CZ" smtClean="0"/>
              <a:t>26.11.2025</a:t>
            </a:fld>
            <a:endParaRPr lang="cs-CZ"/>
          </a:p>
        </p:txBody>
      </p:sp>
      <p:sp>
        <p:nvSpPr>
          <p:cNvPr id="8" name="Zástupný symbol pro zápatí 7">
            <a:extLst>
              <a:ext uri="{FF2B5EF4-FFF2-40B4-BE49-F238E27FC236}">
                <a16:creationId xmlns:a16="http://schemas.microsoft.com/office/drawing/2014/main" id="{CC108764-AFF0-632D-A312-F8C872C92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9" name="Zástupný symbol pro číslo snímku 8">
            <a:extLst>
              <a:ext uri="{FF2B5EF4-FFF2-40B4-BE49-F238E27FC236}">
                <a16:creationId xmlns:a16="http://schemas.microsoft.com/office/drawing/2014/main" id="{3AD4FBA6-7A6A-207C-F65A-CB7BE2B49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024A0-763B-4EA1-A953-E68C2520830E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5864927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enom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13A357E-0375-D4A3-E859-6E35F38F3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datum 2">
            <a:extLst>
              <a:ext uri="{FF2B5EF4-FFF2-40B4-BE49-F238E27FC236}">
                <a16:creationId xmlns:a16="http://schemas.microsoft.com/office/drawing/2014/main" id="{0AFB63A0-CA2A-283F-C971-B4689AFA2B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A51F5-F51F-4557-98C8-6868F4CFEB67}" type="datetimeFigureOut">
              <a:rPr lang="cs-CZ" smtClean="0"/>
              <a:t>26.11.2025</a:t>
            </a:fld>
            <a:endParaRPr lang="cs-CZ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C57614EB-D1C8-E55C-C0C2-07B89E01C4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Zástupný symbol pro číslo snímku 4">
            <a:extLst>
              <a:ext uri="{FF2B5EF4-FFF2-40B4-BE49-F238E27FC236}">
                <a16:creationId xmlns:a16="http://schemas.microsoft.com/office/drawing/2014/main" id="{746F8882-69DB-041D-B556-5C81F49052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024A0-763B-4EA1-A953-E68C2520830E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8250372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datum 1">
            <a:extLst>
              <a:ext uri="{FF2B5EF4-FFF2-40B4-BE49-F238E27FC236}">
                <a16:creationId xmlns:a16="http://schemas.microsoft.com/office/drawing/2014/main" id="{809111E2-018F-C3CE-0032-CE71D0BA2C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A51F5-F51F-4557-98C8-6868F4CFEB67}" type="datetimeFigureOut">
              <a:rPr lang="cs-CZ" smtClean="0"/>
              <a:t>26.11.2025</a:t>
            </a:fld>
            <a:endParaRPr lang="cs-CZ"/>
          </a:p>
        </p:txBody>
      </p:sp>
      <p:sp>
        <p:nvSpPr>
          <p:cNvPr id="3" name="Zástupný symbol pro zápatí 2">
            <a:extLst>
              <a:ext uri="{FF2B5EF4-FFF2-40B4-BE49-F238E27FC236}">
                <a16:creationId xmlns:a16="http://schemas.microsoft.com/office/drawing/2014/main" id="{0E52059C-52DF-AC16-A080-4B6545A70B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8FE99941-AB22-2876-1ECC-6ABEE1007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024A0-763B-4EA1-A953-E68C2520830E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4748148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D202FB2-9CE9-EC87-16BA-4A6A9FE7C8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F682FCBD-9D5A-853E-F91F-DD7EEEDB9B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02D9DC74-2C46-2E0F-A208-EE09F5C6A9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3A237FFD-F70D-907E-7C24-FD390DDED3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A51F5-F51F-4557-98C8-6868F4CFEB67}" type="datetimeFigureOut">
              <a:rPr lang="cs-CZ" smtClean="0"/>
              <a:t>26.11.2025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3DABAD0E-7060-62AD-1559-C514E818D3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BB2E0084-7400-F154-BDE0-D979944193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024A0-763B-4EA1-A953-E68C2520830E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5098984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29722FE2-7E1F-7CA5-A2EE-6040C6C85B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symbol obrázku 2">
            <a:extLst>
              <a:ext uri="{FF2B5EF4-FFF2-40B4-BE49-F238E27FC236}">
                <a16:creationId xmlns:a16="http://schemas.microsoft.com/office/drawing/2014/main" id="{9F302233-A698-68CD-D8BC-1BC23D50DC6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cs-CZ"/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1038DB6B-7BA5-FDB3-044B-6FBB4A1C0F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DC26C401-E212-C5A1-E425-13C5421ED3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A51F5-F51F-4557-98C8-6868F4CFEB67}" type="datetimeFigureOut">
              <a:rPr lang="cs-CZ" smtClean="0"/>
              <a:t>26.11.2025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E47B8F22-4279-C266-2F63-A05B23E16B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2612FBD6-3787-4EF0-B6DC-C6938707FA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024A0-763B-4EA1-A953-E68C2520830E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8586676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6FA401D7-CF27-5F48-0AFD-FA1DECDD53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7A8D0B8E-4758-773B-823D-239879946D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C6D69326-1441-595C-7174-4832CC2051B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DBA51F5-F51F-4557-98C8-6868F4CFEB67}" type="datetimeFigureOut">
              <a:rPr lang="cs-CZ" smtClean="0"/>
              <a:t>26.11.2025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497EDA52-D72F-772A-3191-BBC962956E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F4787228-020A-74B3-72B2-87011256FE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99024A0-763B-4EA1-A953-E68C2520830E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4549390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sv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9.xml"/><Relationship Id="rId7" Type="http://schemas.microsoft.com/office/2007/relationships/diagramDrawing" Target="../diagrams/drawing29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9.xml"/><Relationship Id="rId5" Type="http://schemas.openxmlformats.org/officeDocument/2006/relationships/diagramQuickStyle" Target="../diagrams/quickStyle29.xml"/><Relationship Id="rId4" Type="http://schemas.openxmlformats.org/officeDocument/2006/relationships/diagramLayout" Target="../diagrams/layout2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iqsels.com/cs/search?q=fantazie" TargetMode="External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iqsels.com/cs/search?q=fantazie" TargetMode="External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es.vecteezy.com/png/11296894-numero-2000-dorado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sv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.xml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5.xml"/><Relationship Id="rId7" Type="http://schemas.microsoft.com/office/2007/relationships/diagramDrawing" Target="../diagrams/drawing15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5.xml"/><Relationship Id="rId5" Type="http://schemas.openxmlformats.org/officeDocument/2006/relationships/diagramQuickStyle" Target="../diagrams/quickStyle15.xml"/><Relationship Id="rId4" Type="http://schemas.openxmlformats.org/officeDocument/2006/relationships/diagramLayout" Target="../diagrams/layout1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6.xml"/><Relationship Id="rId3" Type="http://schemas.openxmlformats.org/officeDocument/2006/relationships/image" Target="../media/image34.jpg"/><Relationship Id="rId7" Type="http://schemas.openxmlformats.org/officeDocument/2006/relationships/diagramQuickStyle" Target="../diagrams/quickStyle16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6.xml"/><Relationship Id="rId5" Type="http://schemas.openxmlformats.org/officeDocument/2006/relationships/diagramData" Target="../diagrams/data16.xml"/><Relationship Id="rId4" Type="http://schemas.openxmlformats.org/officeDocument/2006/relationships/hyperlink" Target="https://www.malujsi.cz/obrazy-malovani-podle-cisel/malovani-podle-cisel/novinky/a3143-zvedavy_papousek/" TargetMode="External"/><Relationship Id="rId9" Type="http://schemas.microsoft.com/office/2007/relationships/diagramDrawing" Target="../diagrams/drawing1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7.xml"/><Relationship Id="rId2" Type="http://schemas.openxmlformats.org/officeDocument/2006/relationships/diagramData" Target="../diagrams/data1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7.xml"/><Relationship Id="rId5" Type="http://schemas.openxmlformats.org/officeDocument/2006/relationships/diagramColors" Target="../diagrams/colors17.xml"/><Relationship Id="rId4" Type="http://schemas.openxmlformats.org/officeDocument/2006/relationships/diagramQuickStyle" Target="../diagrams/quickStyle1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8.xml"/><Relationship Id="rId2" Type="http://schemas.openxmlformats.org/officeDocument/2006/relationships/diagramData" Target="../diagrams/data1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8.xml"/><Relationship Id="rId5" Type="http://schemas.openxmlformats.org/officeDocument/2006/relationships/diagramColors" Target="../diagrams/colors18.xml"/><Relationship Id="rId4" Type="http://schemas.openxmlformats.org/officeDocument/2006/relationships/diagramQuickStyle" Target="../diagrams/quickStyle1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9.xml"/><Relationship Id="rId2" Type="http://schemas.openxmlformats.org/officeDocument/2006/relationships/diagramData" Target="../diagrams/data1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9.xml"/><Relationship Id="rId5" Type="http://schemas.openxmlformats.org/officeDocument/2006/relationships/diagramColors" Target="../diagrams/colors19.xml"/><Relationship Id="rId4" Type="http://schemas.openxmlformats.org/officeDocument/2006/relationships/diagramQuickStyle" Target="../diagrams/quickStyle19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0.xml"/><Relationship Id="rId7" Type="http://schemas.microsoft.com/office/2007/relationships/diagramDrawing" Target="../diagrams/drawing20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0.xml"/><Relationship Id="rId5" Type="http://schemas.openxmlformats.org/officeDocument/2006/relationships/diagramQuickStyle" Target="../diagrams/quickStyle20.xml"/><Relationship Id="rId4" Type="http://schemas.openxmlformats.org/officeDocument/2006/relationships/diagramLayout" Target="../diagrams/layout20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1.xml"/><Relationship Id="rId2" Type="http://schemas.openxmlformats.org/officeDocument/2006/relationships/diagramData" Target="../diagrams/data2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1.xml"/><Relationship Id="rId5" Type="http://schemas.openxmlformats.org/officeDocument/2006/relationships/diagramColors" Target="../diagrams/colors21.xml"/><Relationship Id="rId4" Type="http://schemas.openxmlformats.org/officeDocument/2006/relationships/diagramQuickStyle" Target="../diagrams/quickStyle2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hyperlink" Target="https://delitev.blogspot.com/2016/01/cas-je.html" TargetMode="External"/><Relationship Id="rId7" Type="http://schemas.openxmlformats.org/officeDocument/2006/relationships/diagramColors" Target="../diagrams/colors2.xml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ixabay.com/ru/%D0%B7%D0%BE%D0%BB%D0%BE%D1%82%D0%BE%D0%B9-%D0%BA%D1%83%D0%B1%D0%BE%D0%BA-%D1%87%D0%B0%D1%88%D0%B0-%D0%B2%D0%B5%D0%BD%D0%BE%D0%BA-1539690/" TargetMode="Externa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2.xml"/><Relationship Id="rId2" Type="http://schemas.openxmlformats.org/officeDocument/2006/relationships/diagramData" Target="../diagrams/data2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2.xml"/><Relationship Id="rId5" Type="http://schemas.openxmlformats.org/officeDocument/2006/relationships/diagramColors" Target="../diagrams/colors22.xml"/><Relationship Id="rId4" Type="http://schemas.openxmlformats.org/officeDocument/2006/relationships/diagramQuickStyle" Target="../diagrams/quickStyle2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3.xml"/><Relationship Id="rId2" Type="http://schemas.openxmlformats.org/officeDocument/2006/relationships/diagramData" Target="../diagrams/data2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3.xml"/><Relationship Id="rId5" Type="http://schemas.openxmlformats.org/officeDocument/2006/relationships/diagramColors" Target="../diagrams/colors23.xml"/><Relationship Id="rId4" Type="http://schemas.openxmlformats.org/officeDocument/2006/relationships/diagramQuickStyle" Target="../diagrams/quickStyle23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4.xml"/><Relationship Id="rId2" Type="http://schemas.openxmlformats.org/officeDocument/2006/relationships/diagramData" Target="../diagrams/data2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4.xml"/><Relationship Id="rId5" Type="http://schemas.openxmlformats.org/officeDocument/2006/relationships/diagramColors" Target="../diagrams/colors24.xml"/><Relationship Id="rId4" Type="http://schemas.openxmlformats.org/officeDocument/2006/relationships/diagramQuickStyle" Target="../diagrams/quickStyle24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5.xml"/><Relationship Id="rId2" Type="http://schemas.openxmlformats.org/officeDocument/2006/relationships/diagramData" Target="../diagrams/data25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25.xml"/><Relationship Id="rId5" Type="http://schemas.openxmlformats.org/officeDocument/2006/relationships/diagramColors" Target="../diagrams/colors25.xml"/><Relationship Id="rId4" Type="http://schemas.openxmlformats.org/officeDocument/2006/relationships/diagramQuickStyle" Target="../diagrams/quickStyle2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6.xml"/><Relationship Id="rId2" Type="http://schemas.openxmlformats.org/officeDocument/2006/relationships/diagramData" Target="../diagrams/data26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26.xml"/><Relationship Id="rId5" Type="http://schemas.openxmlformats.org/officeDocument/2006/relationships/diagramColors" Target="../diagrams/colors26.xml"/><Relationship Id="rId4" Type="http://schemas.openxmlformats.org/officeDocument/2006/relationships/diagramQuickStyle" Target="../diagrams/quickStyle26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7.xml"/><Relationship Id="rId2" Type="http://schemas.openxmlformats.org/officeDocument/2006/relationships/diagramData" Target="../diagrams/data2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7.xml"/><Relationship Id="rId5" Type="http://schemas.openxmlformats.org/officeDocument/2006/relationships/diagramColors" Target="../diagrams/colors27.xml"/><Relationship Id="rId4" Type="http://schemas.openxmlformats.org/officeDocument/2006/relationships/diagramQuickStyle" Target="../diagrams/quickStyle27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8.xml"/><Relationship Id="rId2" Type="http://schemas.openxmlformats.org/officeDocument/2006/relationships/diagramData" Target="../diagrams/data2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8.xml"/><Relationship Id="rId5" Type="http://schemas.openxmlformats.org/officeDocument/2006/relationships/diagramColors" Target="../diagrams/colors28.xml"/><Relationship Id="rId4" Type="http://schemas.openxmlformats.org/officeDocument/2006/relationships/diagramQuickStyle" Target="../diagrams/quickStyle28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D0E2905-94C4-DF95-A7DB-3AEE4BA90D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40D7448-A4E4-8D43-505B-CE077EADB4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BE78CA8-9CB6-CC72-AD1D-4B0B7905B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9189" y="1119031"/>
            <a:ext cx="4619938" cy="46199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Nadpis 3">
            <a:extLst>
              <a:ext uri="{FF2B5EF4-FFF2-40B4-BE49-F238E27FC236}">
                <a16:creationId xmlns:a16="http://schemas.microsoft.com/office/drawing/2014/main" id="{6A6704EB-C0DD-DF27-1F9C-D5974BA472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1074" y="1396686"/>
            <a:ext cx="3240506" cy="4064628"/>
          </a:xfrm>
        </p:spPr>
        <p:txBody>
          <a:bodyPr>
            <a:normAutofit/>
          </a:bodyPr>
          <a:lstStyle/>
          <a:p>
            <a:r>
              <a:rPr lang="cs-CZ">
                <a:solidFill>
                  <a:srgbClr val="FFFFFF"/>
                </a:solidFill>
              </a:rPr>
              <a:t>Kdo z vás věří, že…</a:t>
            </a:r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DBAE711E-71C0-8890-D4F0-E5DF42BDEB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9809111">
            <a:off x="8683720" y="941148"/>
            <a:ext cx="2987899" cy="2987899"/>
          </a:xfrm>
          <a:prstGeom prst="arc">
            <a:avLst>
              <a:gd name="adj1" fmla="val 15817365"/>
              <a:gd name="adj2" fmla="val 178138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A54C9FE-20F8-9DAE-54FF-3ED4F520C3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0048" y="4780992"/>
            <a:ext cx="546100" cy="546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Zástupný obsah 4">
            <a:extLst>
              <a:ext uri="{FF2B5EF4-FFF2-40B4-BE49-F238E27FC236}">
                <a16:creationId xmlns:a16="http://schemas.microsoft.com/office/drawing/2014/main" id="{EBB54830-7163-8D88-11AB-A2355B5AAC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70153" y="1526033"/>
            <a:ext cx="5536397" cy="39352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cs-CZ" dirty="0"/>
              <a:t>Dnešní předškoláci, až budou dospěláci…</a:t>
            </a:r>
          </a:p>
          <a:p>
            <a:pPr marL="0" indent="0">
              <a:buNone/>
            </a:pPr>
            <a:endParaRPr lang="cs-CZ" dirty="0"/>
          </a:p>
          <a:p>
            <a:pPr marL="0" indent="0">
              <a:buNone/>
            </a:pPr>
            <a:r>
              <a:rPr lang="cs-CZ" dirty="0"/>
              <a:t>…budou umět věci, které dnes ještě neumíme?</a:t>
            </a:r>
          </a:p>
          <a:p>
            <a:pPr marL="0" indent="0">
              <a:buNone/>
            </a:pPr>
            <a:r>
              <a:rPr lang="cs-CZ" dirty="0"/>
              <a:t>…budou cestovat … nejen po naší planetě?</a:t>
            </a:r>
          </a:p>
          <a:p>
            <a:pPr marL="0" indent="0">
              <a:buNone/>
            </a:pPr>
            <a:r>
              <a:rPr lang="cs-CZ" dirty="0"/>
              <a:t>…budou se mít lépe, než my?</a:t>
            </a:r>
          </a:p>
          <a:p>
            <a:pPr marL="0" indent="0">
              <a:buNone/>
            </a:pP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0837341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2D0C0AB8-ECED-737E-091F-00606605AD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371" y="1153572"/>
            <a:ext cx="3636863" cy="4461163"/>
          </a:xfrm>
        </p:spPr>
        <p:txBody>
          <a:bodyPr>
            <a:normAutofit/>
          </a:bodyPr>
          <a:lstStyle/>
          <a:p>
            <a:r>
              <a:rPr lang="cs-CZ" dirty="0">
                <a:solidFill>
                  <a:srgbClr val="FFFFFF"/>
                </a:solidFill>
              </a:rPr>
              <a:t>Jaké to tam bylo?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2056F741-EAB3-C415-B04B-D868E470F5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endParaRPr lang="cs-CZ" dirty="0"/>
          </a:p>
          <a:p>
            <a:pPr marL="0" indent="0">
              <a:buNone/>
            </a:pPr>
            <a:r>
              <a:rPr lang="cs-CZ" sz="4400" dirty="0"/>
              <a:t>Co jste viděli, slyšeli, cítili?</a:t>
            </a:r>
          </a:p>
        </p:txBody>
      </p:sp>
    </p:spTree>
    <p:extLst>
      <p:ext uri="{BB962C8B-B14F-4D97-AF65-F5344CB8AC3E}">
        <p14:creationId xmlns:p14="http://schemas.microsoft.com/office/powerpoint/2010/main" val="324634482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943CAA20-3569-4189-9E48-239A229A86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5B10D76A-3BFD-DECB-01FD-EE158AA133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1381"/>
            <a:ext cx="10512552" cy="406654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Dnešní</a:t>
            </a:r>
            <a:r>
              <a:rPr lang="en-US" sz="6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66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předškoláci</a:t>
            </a:r>
            <a:r>
              <a:rPr lang="en-US" sz="6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, </a:t>
            </a:r>
            <a:r>
              <a:rPr lang="en-US" sz="66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až</a:t>
            </a:r>
            <a:r>
              <a:rPr lang="en-US" sz="6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66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budou</a:t>
            </a:r>
            <a:r>
              <a:rPr lang="en-US" sz="6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66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dospěláci</a:t>
            </a:r>
            <a:r>
              <a:rPr lang="en-US" sz="6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…</a:t>
            </a:r>
            <a:br>
              <a:rPr lang="en-US" sz="6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66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budou</a:t>
            </a:r>
            <a:r>
              <a:rPr lang="en-US" sz="6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se </a:t>
            </a:r>
            <a:r>
              <a:rPr lang="en-US" sz="66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mít</a:t>
            </a:r>
            <a:r>
              <a:rPr lang="en-US" sz="6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66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lépe</a:t>
            </a:r>
            <a:r>
              <a:rPr lang="en-US" sz="6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66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než</a:t>
            </a:r>
            <a:r>
              <a:rPr lang="en-US" sz="6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my?</a:t>
            </a:r>
          </a:p>
        </p:txBody>
      </p:sp>
      <p:sp>
        <p:nvSpPr>
          <p:cNvPr id="30" name="sketch line">
            <a:extLst>
              <a:ext uri="{FF2B5EF4-FFF2-40B4-BE49-F238E27FC236}">
                <a16:creationId xmlns:a16="http://schemas.microsoft.com/office/drawing/2014/main" id="{DA542B6D-E775-4832-91DC-2D20F85781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18595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929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DA41F8F-9580-AC61-8821-3C308E5053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943CAA20-3569-4189-9E48-239A229A86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3BE66733-D079-FA0E-61AD-65D6EEA938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1381"/>
            <a:ext cx="10512552" cy="406654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 </a:t>
            </a:r>
            <a:r>
              <a:rPr lang="en-US" sz="60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kde</a:t>
            </a:r>
            <a:r>
              <a:rPr lang="en-US" sz="6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se </a:t>
            </a:r>
            <a:r>
              <a:rPr lang="en-US" sz="60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rozhoduje</a:t>
            </a:r>
            <a:r>
              <a:rPr lang="en-US" sz="6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o tom o tom, </a:t>
            </a:r>
            <a:br>
              <a:rPr lang="en-US" sz="6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6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jak </a:t>
            </a:r>
            <a:r>
              <a:rPr lang="en-US" sz="60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bude</a:t>
            </a:r>
            <a:r>
              <a:rPr lang="en-US" sz="6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60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vypadat</a:t>
            </a:r>
            <a:r>
              <a:rPr lang="en-US" sz="6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60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budoucí</a:t>
            </a:r>
            <a:r>
              <a:rPr lang="en-US" sz="6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60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svět</a:t>
            </a:r>
            <a:r>
              <a:rPr lang="en-US" sz="6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?</a:t>
            </a:r>
          </a:p>
        </p:txBody>
      </p:sp>
      <p:sp>
        <p:nvSpPr>
          <p:cNvPr id="22" name="sketch line">
            <a:extLst>
              <a:ext uri="{FF2B5EF4-FFF2-40B4-BE49-F238E27FC236}">
                <a16:creationId xmlns:a16="http://schemas.microsoft.com/office/drawing/2014/main" id="{DA542B6D-E775-4832-91DC-2D20F85781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18595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557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4C145AE-EAF1-7D3A-0485-821062B884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BAD76F3E-3A97-486B-B402-44400A8B91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1B720307-9D96-1EE3-B609-9494F8A91F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093788"/>
            <a:ext cx="10506455" cy="296720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cs-CZ" sz="8000" dirty="0"/>
              <a:t>P</a:t>
            </a:r>
            <a:r>
              <a:rPr lang="en-US" sz="80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řece</a:t>
            </a:r>
            <a:r>
              <a:rPr lang="en-US" sz="8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br>
              <a:rPr lang="en-US" sz="8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8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v </a:t>
            </a:r>
            <a:r>
              <a:rPr lang="en-US" sz="80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mateřské</a:t>
            </a:r>
            <a:r>
              <a:rPr lang="en-US" sz="8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80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škole</a:t>
            </a:r>
            <a:r>
              <a:rPr lang="en-US" sz="8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!!!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391F6B52-91F4-4AEB-B6DB-29FEBCF28C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4331166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2CD6F061-7C53-44F4-9794-953DB70A45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9346882" y="2348839"/>
            <a:ext cx="54864" cy="394677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41648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90CB674-8924-17C2-3281-37402FE19D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43CAA20-3569-4189-9E48-239A229A86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DB22B096-E2E2-1364-6FCD-06EE14B83A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1381"/>
            <a:ext cx="10512552" cy="406654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Takže</a:t>
            </a:r>
            <a:r>
              <a:rPr lang="en-US" sz="6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66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kdo</a:t>
            </a:r>
            <a:r>
              <a:rPr lang="en-US" sz="6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66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jste</a:t>
            </a:r>
            <a:r>
              <a:rPr lang="en-US" sz="6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66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vy</a:t>
            </a:r>
            <a:r>
              <a:rPr lang="en-US" sz="6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?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A542B6D-E775-4832-91DC-2D20F85781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18595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789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1A5143A-8B52-C752-FF5E-905654C84C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74751229-0244-4FBB-BED1-407467F4C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Nadpis 3">
            <a:extLst>
              <a:ext uri="{FF2B5EF4-FFF2-40B4-BE49-F238E27FC236}">
                <a16:creationId xmlns:a16="http://schemas.microsoft.com/office/drawing/2014/main" id="{3A9E5EAC-E86C-4E5E-358D-42FA56328F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7101" y="735283"/>
            <a:ext cx="4978399" cy="316504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ARCHITEKTI BUDOUCNOSTI</a:t>
            </a:r>
          </a:p>
        </p:txBody>
      </p:sp>
      <p:pic>
        <p:nvPicPr>
          <p:cNvPr id="8" name="Graphic 7" descr="Město">
            <a:extLst>
              <a:ext uri="{FF2B5EF4-FFF2-40B4-BE49-F238E27FC236}">
                <a16:creationId xmlns:a16="http://schemas.microsoft.com/office/drawing/2014/main" id="{C1BE8E18-471B-7A6C-E86A-6294485C7F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7549" y="2776619"/>
            <a:ext cx="1289051" cy="1289051"/>
          </a:xfrm>
          <a:prstGeom prst="rect">
            <a:avLst/>
          </a:prstGeom>
        </p:spPr>
      </p:pic>
      <p:pic>
        <p:nvPicPr>
          <p:cNvPr id="10" name="Graphic 9" descr="Město">
            <a:extLst>
              <a:ext uri="{FF2B5EF4-FFF2-40B4-BE49-F238E27FC236}">
                <a16:creationId xmlns:a16="http://schemas.microsoft.com/office/drawing/2014/main" id="{F15F152E-6ED6-4275-8F40-F9DCE02AC1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1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07815" y="716407"/>
            <a:ext cx="5411343" cy="5411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149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dpis 3">
            <a:extLst>
              <a:ext uri="{FF2B5EF4-FFF2-40B4-BE49-F238E27FC236}">
                <a16:creationId xmlns:a16="http://schemas.microsoft.com/office/drawing/2014/main" id="{2FEE784F-2019-68F0-1C0A-741A9C51FE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pPr algn="ctr"/>
            <a:r>
              <a:rPr lang="cs-CZ" sz="4000" dirty="0">
                <a:solidFill>
                  <a:schemeClr val="bg1">
                    <a:lumMod val="85000"/>
                  </a:schemeClr>
                </a:solidFill>
              </a:rPr>
              <a:t>STAVEBNÍ KAMENY</a:t>
            </a:r>
          </a:p>
        </p:txBody>
      </p:sp>
      <p:graphicFrame>
        <p:nvGraphicFramePr>
          <p:cNvPr id="7" name="Zástupný obsah 4">
            <a:extLst>
              <a:ext uri="{FF2B5EF4-FFF2-40B4-BE49-F238E27FC236}">
                <a16:creationId xmlns:a16="http://schemas.microsoft.com/office/drawing/2014/main" id="{6DC36220-44C6-C30A-36E4-D87BD554886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82508277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8712048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92FEB64-6EEA-4759-B4A4-BD2C1E66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10BB131-AC8E-4A8E-A5D1-36260F720C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7393" y="847600"/>
            <a:ext cx="4619938" cy="46199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2D0C0AB8-ECED-737E-091F-00606605AD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0571" y="1500385"/>
            <a:ext cx="2648584" cy="3490734"/>
          </a:xfrm>
        </p:spPr>
        <p:txBody>
          <a:bodyPr>
            <a:normAutofit/>
          </a:bodyPr>
          <a:lstStyle/>
          <a:p>
            <a:r>
              <a:rPr lang="cs-CZ" dirty="0">
                <a:solidFill>
                  <a:srgbClr val="FFFFFF"/>
                </a:solidFill>
              </a:rPr>
              <a:t>VÝZKUM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4847E93-7DC1-4D4B-8829-B19AA7137C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30529" y="0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5566D6E1-03A1-4D73-A4E0-35D74D568A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961511" y="-1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F835A99-04AC-494A-A572-AFE8413CC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2936831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4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2056F741-EAB3-C415-B04B-D868E470F5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820880"/>
            <a:ext cx="5257799" cy="4889350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endParaRPr lang="cs-CZ" dirty="0"/>
          </a:p>
          <a:p>
            <a:pPr marL="0" indent="0">
              <a:buNone/>
            </a:pPr>
            <a:r>
              <a:rPr lang="cs-CZ" sz="5400" dirty="0"/>
              <a:t>Tuto imaginaci dáváme </a:t>
            </a:r>
          </a:p>
          <a:p>
            <a:pPr>
              <a:buFontTx/>
              <a:buChar char="-"/>
            </a:pPr>
            <a:r>
              <a:rPr lang="cs-CZ" sz="5400" dirty="0"/>
              <a:t>dětem, </a:t>
            </a:r>
          </a:p>
          <a:p>
            <a:pPr>
              <a:buFontTx/>
              <a:buChar char="-"/>
            </a:pPr>
            <a:r>
              <a:rPr lang="cs-CZ" sz="5400" dirty="0"/>
              <a:t>studentům </a:t>
            </a:r>
          </a:p>
          <a:p>
            <a:pPr>
              <a:buFontTx/>
              <a:buChar char="-"/>
            </a:pPr>
            <a:r>
              <a:rPr lang="cs-CZ" sz="5400" dirty="0"/>
              <a:t>i učitelkám.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7B786209-1B0B-4CA9-9BDD-F7327066A8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835649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2D2964BB-484D-45AE-AD66-D407D06296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405056" y="5717905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6691AC69-A76E-4DAB-B565-468B6B87AC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132972" y="6258755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27960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29">
            <a:extLst>
              <a:ext uri="{FF2B5EF4-FFF2-40B4-BE49-F238E27FC236}">
                <a16:creationId xmlns:a16="http://schemas.microsoft.com/office/drawing/2014/main" id="{D3E17859-C5F0-476F-A082-A4CB8841D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4375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2D0C0AB8-ECED-737E-091F-00606605AD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599" cy="1325563"/>
          </a:xfrm>
        </p:spPr>
        <p:txBody>
          <a:bodyPr>
            <a:normAutofit/>
          </a:bodyPr>
          <a:lstStyle/>
          <a:p>
            <a:r>
              <a:rPr lang="cs-CZ" dirty="0"/>
              <a:t>Co vidí druzí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2056F741-EAB3-C415-B04B-D868E470F5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93361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cs-CZ" dirty="0"/>
              <a:t>Rodina</a:t>
            </a:r>
          </a:p>
          <a:p>
            <a:pPr marL="0" indent="0">
              <a:buNone/>
            </a:pPr>
            <a:r>
              <a:rPr lang="cs-CZ" dirty="0"/>
              <a:t>Příroda</a:t>
            </a:r>
          </a:p>
          <a:p>
            <a:pPr marL="0" indent="0">
              <a:buNone/>
            </a:pPr>
            <a:r>
              <a:rPr lang="cs-CZ" dirty="0"/>
              <a:t>Děti ve škole</a:t>
            </a:r>
          </a:p>
          <a:p>
            <a:pPr marL="0" indent="0">
              <a:buNone/>
            </a:pPr>
            <a:endParaRPr lang="cs-CZ" dirty="0"/>
          </a:p>
          <a:p>
            <a:pPr marL="0" indent="0">
              <a:buNone/>
            </a:pPr>
            <a:r>
              <a:rPr lang="cs-CZ" dirty="0"/>
              <a:t>Cca 500 respondentů za 3 roky</a:t>
            </a:r>
          </a:p>
          <a:p>
            <a:pPr marL="0" indent="0">
              <a:buNone/>
            </a:pPr>
            <a:r>
              <a:rPr lang="cs-CZ" dirty="0"/>
              <a:t>Pouze 1 negativní vize!</a:t>
            </a:r>
          </a:p>
          <a:p>
            <a:pPr marL="0" indent="0">
              <a:buNone/>
            </a:pPr>
            <a:endParaRPr lang="cs-CZ" dirty="0"/>
          </a:p>
        </p:txBody>
      </p:sp>
      <p:pic>
        <p:nvPicPr>
          <p:cNvPr id="8" name="Obrázek 7" descr="Obsah obrázku ruka, osoba, prst&#10;&#10;Obsah vygenerovaný umělou inteligencí může být nesprávný.">
            <a:extLst>
              <a:ext uri="{FF2B5EF4-FFF2-40B4-BE49-F238E27FC236}">
                <a16:creationId xmlns:a16="http://schemas.microsoft.com/office/drawing/2014/main" id="{DEC9041A-C421-5047-9D2F-32DCB02BAE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0402" r="22349" b="1"/>
          <a:stretch>
            <a:fillRect/>
          </a:stretch>
        </p:blipFill>
        <p:spPr>
          <a:xfrm>
            <a:off x="6848918" y="1771078"/>
            <a:ext cx="4504881" cy="4504881"/>
          </a:xfrm>
          <a:custGeom>
            <a:avLst/>
            <a:gdLst/>
            <a:ahLst/>
            <a:cxnLst/>
            <a:rect l="l" t="t" r="r" b="b"/>
            <a:pathLst>
              <a:path w="2663168" h="2663168">
                <a:moveTo>
                  <a:pt x="1331584" y="0"/>
                </a:moveTo>
                <a:cubicBezTo>
                  <a:pt x="2066998" y="0"/>
                  <a:pt x="2663168" y="596170"/>
                  <a:pt x="2663168" y="1331584"/>
                </a:cubicBezTo>
                <a:cubicBezTo>
                  <a:pt x="2663168" y="2066998"/>
                  <a:pt x="2066998" y="2663168"/>
                  <a:pt x="1331584" y="2663168"/>
                </a:cubicBezTo>
                <a:cubicBezTo>
                  <a:pt x="596170" y="2663168"/>
                  <a:pt x="0" y="2066998"/>
                  <a:pt x="0" y="1331584"/>
                </a:cubicBezTo>
                <a:cubicBezTo>
                  <a:pt x="0" y="596170"/>
                  <a:pt x="596170" y="0"/>
                  <a:pt x="1331584" y="0"/>
                </a:cubicBezTo>
                <a:close/>
              </a:path>
            </a:pathLst>
          </a:custGeom>
        </p:spPr>
      </p:pic>
      <p:sp>
        <p:nvSpPr>
          <p:cNvPr id="37" name="!!Arc">
            <a:extLst>
              <a:ext uri="{FF2B5EF4-FFF2-40B4-BE49-F238E27FC236}">
                <a16:creationId xmlns:a16="http://schemas.microsoft.com/office/drawing/2014/main" id="{70BEB1E7-2F88-40BC-B73D-42E5B6F80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89197" flipV="1">
            <a:off x="6980527" y="1929807"/>
            <a:ext cx="4556632" cy="4556632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!!Oval">
            <a:extLst>
              <a:ext uri="{FF2B5EF4-FFF2-40B4-BE49-F238E27FC236}">
                <a16:creationId xmlns:a16="http://schemas.microsoft.com/office/drawing/2014/main" id="{A7B99495-F43F-4D80-A44F-2CB4764EB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00988" y="1969050"/>
            <a:ext cx="666675" cy="64859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899745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F1229F0-7196-FEE9-8F6B-DF65FA0797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EB492CD-616E-47F8-933B-5E2D952A0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5" name="Arc 14">
            <a:extLst>
              <a:ext uri="{FF2B5EF4-FFF2-40B4-BE49-F238E27FC236}">
                <a16:creationId xmlns:a16="http://schemas.microsoft.com/office/drawing/2014/main" id="{59383CF9-23B5-4335-9B21-1791C4CF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C4354CE9-C826-EAEE-34E1-00E5FDE4A4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4962" y="479493"/>
            <a:ext cx="5458838" cy="1325563"/>
          </a:xfrm>
        </p:spPr>
        <p:txBody>
          <a:bodyPr>
            <a:normAutofit/>
          </a:bodyPr>
          <a:lstStyle/>
          <a:p>
            <a:r>
              <a:rPr lang="cs-CZ"/>
              <a:t>VÝZKUM</a:t>
            </a: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0007FE00-9498-4706-B255-6437B0252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Obrázek 7" descr="Obsah obrázku ruka, osoba, prst&#10;&#10;Obsah vygenerovaný umělou inteligencí může být nesprávný.">
            <a:extLst>
              <a:ext uri="{FF2B5EF4-FFF2-40B4-BE49-F238E27FC236}">
                <a16:creationId xmlns:a16="http://schemas.microsoft.com/office/drawing/2014/main" id="{9B03DBFA-72C7-E2C8-5D69-CA52D3040E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6730" b="6730"/>
          <a:stretch>
            <a:fillRect/>
          </a:stretch>
        </p:blipFill>
        <p:spPr>
          <a:xfrm>
            <a:off x="703182" y="1953954"/>
            <a:ext cx="4777381" cy="2780347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190709E8-02EC-E48B-6A78-B4F1B2F3F0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4962" y="1984443"/>
            <a:ext cx="5458838" cy="41925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cs-CZ" sz="4000" dirty="0"/>
              <a:t>Jaké </a:t>
            </a:r>
            <a:r>
              <a:rPr lang="cs-CZ" sz="4000" b="1" dirty="0"/>
              <a:t>kompetence</a:t>
            </a:r>
          </a:p>
          <a:p>
            <a:pPr marL="0" indent="0">
              <a:buNone/>
            </a:pPr>
            <a:r>
              <a:rPr lang="cs-CZ" sz="4000" dirty="0"/>
              <a:t>budou potřebné </a:t>
            </a:r>
          </a:p>
          <a:p>
            <a:pPr marL="0" indent="0">
              <a:buNone/>
            </a:pPr>
            <a:r>
              <a:rPr lang="cs-CZ" sz="4000" dirty="0"/>
              <a:t>pro budoucí svět?</a:t>
            </a:r>
          </a:p>
        </p:txBody>
      </p:sp>
    </p:spTree>
    <p:extLst>
      <p:ext uri="{BB962C8B-B14F-4D97-AF65-F5344CB8AC3E}">
        <p14:creationId xmlns:p14="http://schemas.microsoft.com/office/powerpoint/2010/main" val="37883919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337BFC9-FC11-0E0C-C6E0-A359DD1083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2EB492CD-616E-47F8-933B-5E2D952A0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6" name="Arc 25">
            <a:extLst>
              <a:ext uri="{FF2B5EF4-FFF2-40B4-BE49-F238E27FC236}">
                <a16:creationId xmlns:a16="http://schemas.microsoft.com/office/drawing/2014/main" id="{59383CF9-23B5-4335-9B21-1791C4CF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1BF2A190-A053-D34A-269E-D5144E8D4E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182" y="479493"/>
            <a:ext cx="10650618" cy="1325563"/>
          </a:xfrm>
        </p:spPr>
        <p:txBody>
          <a:bodyPr>
            <a:normAutofit/>
          </a:bodyPr>
          <a:lstStyle/>
          <a:p>
            <a:r>
              <a:rPr lang="cs-CZ" dirty="0"/>
              <a:t>Co nebylo v roce 2000, co máme dnes?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0007FE00-9498-4706-B255-6437B0252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Obrázek 4" descr="Obsah obrázku Písmo, číslo, typografie, nádobí&#10;&#10;Obsah vygenerovaný umělou inteligencí může být nesprávný.">
            <a:extLst>
              <a:ext uri="{FF2B5EF4-FFF2-40B4-BE49-F238E27FC236}">
                <a16:creationId xmlns:a16="http://schemas.microsoft.com/office/drawing/2014/main" id="{56A434B2-EDFF-2127-69B4-D0A277F07D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03182" y="2370736"/>
            <a:ext cx="4777381" cy="1946783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A1866575-19BD-7E92-5A35-5AE3F39980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4962" y="1984443"/>
            <a:ext cx="5458838" cy="419252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cs-CZ" dirty="0"/>
          </a:p>
          <a:p>
            <a:pPr marL="0" indent="0">
              <a:buNone/>
            </a:pPr>
            <a:r>
              <a:rPr lang="cs-CZ" dirty="0"/>
              <a:t>2050</a:t>
            </a:r>
          </a:p>
          <a:p>
            <a:pPr marL="0" indent="0">
              <a:buNone/>
            </a:pPr>
            <a:r>
              <a:rPr lang="cs-CZ" dirty="0"/>
              <a:t>moc blízká budoucnost?</a:t>
            </a:r>
          </a:p>
          <a:p>
            <a:pPr marL="0" indent="0">
              <a:buNone/>
            </a:pPr>
            <a:r>
              <a:rPr lang="cs-CZ" dirty="0"/>
              <a:t>budeme stejní?</a:t>
            </a:r>
          </a:p>
        </p:txBody>
      </p:sp>
    </p:spTree>
    <p:extLst>
      <p:ext uri="{BB962C8B-B14F-4D97-AF65-F5344CB8AC3E}">
        <p14:creationId xmlns:p14="http://schemas.microsoft.com/office/powerpoint/2010/main" val="10132408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76F13CE-1775-06EE-FBBA-02F14E680E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1BB867FF-FC45-48F7-8104-F89BE54909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8BB56887-D0D5-4F0C-9E19-7247EB83C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Nadpis 1">
            <a:extLst>
              <a:ext uri="{FF2B5EF4-FFF2-40B4-BE49-F238E27FC236}">
                <a16:creationId xmlns:a16="http://schemas.microsoft.com/office/drawing/2014/main" id="{EA1DA7F2-1BD3-1DE9-74C1-FDA4A347D6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 nebylo v roce 2000, co máme dnes?</a:t>
            </a:r>
          </a:p>
        </p:txBody>
      </p:sp>
      <p:sp>
        <p:nvSpPr>
          <p:cNvPr id="59" name="Arc 58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V="1">
            <a:off x="555710" y="2183223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61" name="Zástupný obsah 2">
            <a:extLst>
              <a:ext uri="{FF2B5EF4-FFF2-40B4-BE49-F238E27FC236}">
                <a16:creationId xmlns:a16="http://schemas.microsoft.com/office/drawing/2014/main" id="{4F0BC862-0568-43C6-7BAE-7B569B9D0998}"/>
              </a:ext>
            </a:extLst>
          </p:cNvPr>
          <p:cNvGraphicFramePr>
            <a:graphicFrameLocks noGrp="1"/>
          </p:cNvGraphicFramePr>
          <p:nvPr>
            <p:ph sz="half"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991384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7517A47C-B2E5-4B79-8061-D74B1311A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2" name="Freeform: Shape 21">
            <a:extLst>
              <a:ext uri="{FF2B5EF4-FFF2-40B4-BE49-F238E27FC236}">
                <a16:creationId xmlns:a16="http://schemas.microsoft.com/office/drawing/2014/main" id="{C505E780-2083-4CB5-A42A-5E0E2908EC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818889" cy="6858000"/>
          </a:xfrm>
          <a:custGeom>
            <a:avLst/>
            <a:gdLst>
              <a:gd name="connsiteX0" fmla="*/ 0 w 4818889"/>
              <a:gd name="connsiteY0" fmla="*/ 0 h 6858000"/>
              <a:gd name="connsiteX1" fmla="*/ 3605911 w 4818889"/>
              <a:gd name="connsiteY1" fmla="*/ 0 h 6858000"/>
              <a:gd name="connsiteX2" fmla="*/ 3668894 w 4818889"/>
              <a:gd name="connsiteY2" fmla="*/ 69271 h 6858000"/>
              <a:gd name="connsiteX3" fmla="*/ 4818889 w 4818889"/>
              <a:gd name="connsiteY3" fmla="*/ 3429000 h 6858000"/>
              <a:gd name="connsiteX4" fmla="*/ 3668894 w 4818889"/>
              <a:gd name="connsiteY4" fmla="*/ 6788730 h 6858000"/>
              <a:gd name="connsiteX5" fmla="*/ 3605911 w 4818889"/>
              <a:gd name="connsiteY5" fmla="*/ 6858000 h 6858000"/>
              <a:gd name="connsiteX6" fmla="*/ 0 w 481888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8889" h="6858000">
                <a:moveTo>
                  <a:pt x="0" y="0"/>
                </a:moveTo>
                <a:lnTo>
                  <a:pt x="3605911" y="0"/>
                </a:lnTo>
                <a:lnTo>
                  <a:pt x="3668894" y="69271"/>
                </a:lnTo>
                <a:cubicBezTo>
                  <a:pt x="4379420" y="929100"/>
                  <a:pt x="4818889" y="2116944"/>
                  <a:pt x="4818889" y="3429000"/>
                </a:cubicBezTo>
                <a:cubicBezTo>
                  <a:pt x="4818889" y="4741056"/>
                  <a:pt x="4379420" y="5928900"/>
                  <a:pt x="3668894" y="6788730"/>
                </a:cubicBezTo>
                <a:lnTo>
                  <a:pt x="3605911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4" name="Freeform: Shape 23">
            <a:extLst>
              <a:ext uri="{FF2B5EF4-FFF2-40B4-BE49-F238E27FC236}">
                <a16:creationId xmlns:a16="http://schemas.microsoft.com/office/drawing/2014/main" id="{D2C0AE1C-0118-41AE-8A10-7CDCBF10E9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811477" cy="6858000"/>
          </a:xfrm>
          <a:custGeom>
            <a:avLst/>
            <a:gdLst>
              <a:gd name="connsiteX0" fmla="*/ 0 w 4811477"/>
              <a:gd name="connsiteY0" fmla="*/ 0 h 6858000"/>
              <a:gd name="connsiteX1" fmla="*/ 3598499 w 4811477"/>
              <a:gd name="connsiteY1" fmla="*/ 0 h 6858000"/>
              <a:gd name="connsiteX2" fmla="*/ 3661482 w 4811477"/>
              <a:gd name="connsiteY2" fmla="*/ 69271 h 6858000"/>
              <a:gd name="connsiteX3" fmla="*/ 4811477 w 4811477"/>
              <a:gd name="connsiteY3" fmla="*/ 3429000 h 6858000"/>
              <a:gd name="connsiteX4" fmla="*/ 3661482 w 4811477"/>
              <a:gd name="connsiteY4" fmla="*/ 6788730 h 6858000"/>
              <a:gd name="connsiteX5" fmla="*/ 3598499 w 4811477"/>
              <a:gd name="connsiteY5" fmla="*/ 6858000 h 6858000"/>
              <a:gd name="connsiteX6" fmla="*/ 0 w 481147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1477" h="6858000">
                <a:moveTo>
                  <a:pt x="0" y="0"/>
                </a:moveTo>
                <a:lnTo>
                  <a:pt x="3598499" y="0"/>
                </a:lnTo>
                <a:lnTo>
                  <a:pt x="3661482" y="69271"/>
                </a:lnTo>
                <a:cubicBezTo>
                  <a:pt x="4372008" y="929100"/>
                  <a:pt x="4811477" y="2116944"/>
                  <a:pt x="4811477" y="3429000"/>
                </a:cubicBezTo>
                <a:cubicBezTo>
                  <a:pt x="4811477" y="4741056"/>
                  <a:pt x="4372008" y="5928900"/>
                  <a:pt x="3661482" y="6788730"/>
                </a:cubicBezTo>
                <a:lnTo>
                  <a:pt x="359849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2D0C0AB8-ECED-737E-091F-00606605AD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792" y="1161288"/>
            <a:ext cx="3602736" cy="4526280"/>
          </a:xfrm>
        </p:spPr>
        <p:txBody>
          <a:bodyPr>
            <a:normAutofit/>
          </a:bodyPr>
          <a:lstStyle/>
          <a:p>
            <a:r>
              <a:rPr lang="cs-CZ" sz="4000" b="1"/>
              <a:t>Kompetence</a:t>
            </a:r>
            <a:r>
              <a:rPr lang="cs-CZ" sz="4000"/>
              <a:t> pro </a:t>
            </a:r>
            <a:r>
              <a:rPr lang="cs-CZ" sz="4000" strike="sngStrike"/>
              <a:t>současnost</a:t>
            </a:r>
            <a:r>
              <a:rPr lang="cs-CZ" sz="4000"/>
              <a:t> budoucnost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63EEC44-1BA3-44ED-81FC-A644B04B2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081528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16" name="Zástupný obsah 2">
            <a:extLst>
              <a:ext uri="{FF2B5EF4-FFF2-40B4-BE49-F238E27FC236}">
                <a16:creationId xmlns:a16="http://schemas.microsoft.com/office/drawing/2014/main" id="{E9E0F6CC-BDE6-692B-F660-8F0552BBBF6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3299521"/>
              </p:ext>
            </p:extLst>
          </p:nvPr>
        </p:nvGraphicFramePr>
        <p:xfrm>
          <a:off x="5303520" y="676656"/>
          <a:ext cx="6364224" cy="55138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21824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FFD48BC7-DC40-47DE-87EE-9F4B6ECB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1" name="Freeform: Shape 30">
            <a:extLst>
              <a:ext uri="{FF2B5EF4-FFF2-40B4-BE49-F238E27FC236}">
                <a16:creationId xmlns:a16="http://schemas.microsoft.com/office/drawing/2014/main" id="{E502BBC7-2C76-46F3-BC24-5985BC13D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139700" sx="102000" sy="102000" algn="ctr" rotWithShape="0">
              <a:schemeClr val="bg1">
                <a:lumMod val="85000"/>
                <a:alpha val="3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3" name="Freeform: Shape 32">
            <a:extLst>
              <a:ext uri="{FF2B5EF4-FFF2-40B4-BE49-F238E27FC236}">
                <a16:creationId xmlns:a16="http://schemas.microsoft.com/office/drawing/2014/main" id="{C7F28D52-2A5F-4D23-81AE-7CB8B591C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664" y="0"/>
            <a:ext cx="9948672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Nadpis 3">
            <a:extLst>
              <a:ext uri="{FF2B5EF4-FFF2-40B4-BE49-F238E27FC236}">
                <a16:creationId xmlns:a16="http://schemas.microsoft.com/office/drawing/2014/main" id="{2FEE784F-2019-68F0-1C0A-741A9C51FE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3" y="1999615"/>
            <a:ext cx="9144000" cy="27640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72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Kdo</a:t>
            </a:r>
            <a:r>
              <a:rPr lang="en-US" sz="7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z </a:t>
            </a:r>
            <a:r>
              <a:rPr lang="en-US" sz="72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vás</a:t>
            </a:r>
            <a:r>
              <a:rPr lang="en-US" sz="7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72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věří</a:t>
            </a:r>
            <a:r>
              <a:rPr lang="en-US" sz="7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, </a:t>
            </a:r>
            <a:r>
              <a:rPr lang="en-US" sz="72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že</a:t>
            </a:r>
            <a:r>
              <a:rPr lang="en-US" sz="7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…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629484E-3792-4B3D-89AD-7C8A1ED0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0" y="5524786"/>
            <a:ext cx="4754880" cy="27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Zástupný obsah 4">
            <a:extLst>
              <a:ext uri="{FF2B5EF4-FFF2-40B4-BE49-F238E27FC236}">
                <a16:creationId xmlns:a16="http://schemas.microsoft.com/office/drawing/2014/main" id="{F7A00391-FD59-46F1-2812-9F6A6BC5F5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66912" y="5645150"/>
            <a:ext cx="8258176" cy="6318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cs-CZ" sz="2400" dirty="0"/>
              <a:t>…d</a:t>
            </a:r>
            <a:r>
              <a:rPr lang="en-US" sz="24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nešní</a:t>
            </a:r>
            <a:r>
              <a: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4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předškoláci</a:t>
            </a:r>
            <a:r>
              <a: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n-US" sz="24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až</a:t>
            </a:r>
            <a:r>
              <a: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4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budou</a:t>
            </a:r>
            <a:r>
              <a: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4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dospěláci</a:t>
            </a:r>
            <a:r>
              <a: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n-US" sz="24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budou</a:t>
            </a:r>
            <a:r>
              <a: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4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potřebovat</a:t>
            </a:r>
            <a:endParaRPr lang="en-US" sz="24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96136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FD48BC7-DC40-47DE-87EE-9F4B6ECB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E502BBC7-2C76-46F3-BC24-5985BC13D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139700" sx="102000" sy="102000" algn="ctr" rotWithShape="0">
              <a:schemeClr val="bg1">
                <a:lumMod val="85000"/>
                <a:alpha val="3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C7F28D52-2A5F-4D23-81AE-7CB8B591C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664" y="0"/>
            <a:ext cx="9948672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Nadpis 2">
            <a:extLst>
              <a:ext uri="{FF2B5EF4-FFF2-40B4-BE49-F238E27FC236}">
                <a16:creationId xmlns:a16="http://schemas.microsoft.com/office/drawing/2014/main" id="{0D783D95-8DCE-F6E9-65BE-3A695BEC23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3" y="1999615"/>
            <a:ext cx="9144000" cy="27640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br>
              <a:rPr lang="en-US" sz="610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</a:br>
            <a:r>
              <a:rPr lang="en-US" sz="61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UMĚT SE PTÁT</a:t>
            </a:r>
            <a:br>
              <a:rPr lang="en-US" sz="61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sz="61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629484E-3792-4B3D-89AD-7C8A1ED0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0" y="5524786"/>
            <a:ext cx="4754880" cy="27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396118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3E6DBAB-A58A-8B75-22A1-E72B8A115B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F04179D-E127-0A21-7680-ECAEE56496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7597F656-047A-F0CE-88DF-E72961D6A5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139700" sx="102000" sy="102000" algn="ctr" rotWithShape="0">
              <a:schemeClr val="bg1">
                <a:lumMod val="85000"/>
                <a:alpha val="3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60992790-D4F1-319E-B1BD-5E10AE8F1A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664" y="0"/>
            <a:ext cx="9948672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Nadpis 2">
            <a:extLst>
              <a:ext uri="{FF2B5EF4-FFF2-40B4-BE49-F238E27FC236}">
                <a16:creationId xmlns:a16="http://schemas.microsoft.com/office/drawing/2014/main" id="{01DD1BD7-359C-AEE5-8637-BCD873CDFB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3" y="1999615"/>
            <a:ext cx="9144000" cy="27640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br>
              <a:rPr lang="en-US" sz="61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</a:br>
            <a:r>
              <a:rPr lang="cs-CZ" sz="6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MÍT RŮSTOVÝ MINDSET</a:t>
            </a:r>
            <a:br>
              <a:rPr lang="en-US" sz="6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sz="61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E6117E4-2466-A8D0-EC7C-F392D7793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0" y="5524786"/>
            <a:ext cx="4754880" cy="27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961930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E1BEB12-92AF-4445-98AD-4C7756E7C9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0522C2C-7B5C-48A7-A969-03941E5D2E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Freeform 13">
            <a:extLst>
              <a:ext uri="{FF2B5EF4-FFF2-40B4-BE49-F238E27FC236}">
                <a16:creationId xmlns:a16="http://schemas.microsoft.com/office/drawing/2014/main" id="{9C682A1A-5B2D-4111-BBD6-620165633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769476" y="220196"/>
            <a:ext cx="9422524" cy="6637806"/>
          </a:xfrm>
          <a:custGeom>
            <a:avLst/>
            <a:gdLst>
              <a:gd name="connsiteX0" fmla="*/ 4929467 w 8191500"/>
              <a:gd name="connsiteY0" fmla="*/ 0 h 5770597"/>
              <a:gd name="connsiteX1" fmla="*/ 8065066 w 8191500"/>
              <a:gd name="connsiteY1" fmla="*/ 1118513 h 5770597"/>
              <a:gd name="connsiteX2" fmla="*/ 8191500 w 8191500"/>
              <a:gd name="connsiteY2" fmla="*/ 1227339 h 5770597"/>
              <a:gd name="connsiteX3" fmla="*/ 8191500 w 8191500"/>
              <a:gd name="connsiteY3" fmla="*/ 5770597 h 5770597"/>
              <a:gd name="connsiteX4" fmla="*/ 79523 w 8191500"/>
              <a:gd name="connsiteY4" fmla="*/ 5770597 h 5770597"/>
              <a:gd name="connsiteX5" fmla="*/ 56799 w 8191500"/>
              <a:gd name="connsiteY5" fmla="*/ 5644158 h 5770597"/>
              <a:gd name="connsiteX6" fmla="*/ 0 w 8191500"/>
              <a:gd name="connsiteY6" fmla="*/ 4898209 h 5770597"/>
              <a:gd name="connsiteX7" fmla="*/ 4929467 w 8191500"/>
              <a:gd name="connsiteY7" fmla="*/ 0 h 5770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91500" h="5770597">
                <a:moveTo>
                  <a:pt x="4929467" y="0"/>
                </a:moveTo>
                <a:cubicBezTo>
                  <a:pt x="6120547" y="0"/>
                  <a:pt x="7212963" y="419755"/>
                  <a:pt x="8065066" y="1118513"/>
                </a:cubicBezTo>
                <a:lnTo>
                  <a:pt x="8191500" y="1227339"/>
                </a:lnTo>
                <a:lnTo>
                  <a:pt x="8191500" y="5770597"/>
                </a:lnTo>
                <a:lnTo>
                  <a:pt x="79523" y="5770597"/>
                </a:lnTo>
                <a:lnTo>
                  <a:pt x="56799" y="5644158"/>
                </a:lnTo>
                <a:cubicBezTo>
                  <a:pt x="19398" y="5400934"/>
                  <a:pt x="0" y="5151822"/>
                  <a:pt x="0" y="4898209"/>
                </a:cubicBezTo>
                <a:cubicBezTo>
                  <a:pt x="0" y="2193003"/>
                  <a:pt x="2206998" y="0"/>
                  <a:pt x="492946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6EE29F2-D77F-4BD0-A20B-334D316A1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09800" y="2099696"/>
            <a:ext cx="1942241" cy="188955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Arc 15">
            <a:extLst>
              <a:ext uri="{FF2B5EF4-FFF2-40B4-BE49-F238E27FC236}">
                <a16:creationId xmlns:a16="http://schemas.microsoft.com/office/drawing/2014/main" id="{22D09ED2-868F-42C6-866E-F92E0CEF31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520172">
            <a:off x="1613162" y="1492572"/>
            <a:ext cx="2987899" cy="2987899"/>
          </a:xfrm>
          <a:prstGeom prst="arc">
            <a:avLst>
              <a:gd name="adj1" fmla="val 14455503"/>
              <a:gd name="adj2" fmla="val 227775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284412D3-1FB9-E67D-C02F-B09902A243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38600" y="1939159"/>
            <a:ext cx="7644627" cy="2751086"/>
          </a:xfrm>
        </p:spPr>
        <p:txBody>
          <a:bodyPr>
            <a:normAutofit/>
          </a:bodyPr>
          <a:lstStyle/>
          <a:p>
            <a:pPr algn="r"/>
            <a:r>
              <a:rPr lang="cs-CZ" dirty="0"/>
              <a:t>Architekti budoucnosti</a:t>
            </a:r>
            <a:endParaRPr lang="cs-CZ"/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F7D657A4-9647-E6A5-5729-3000D71EF2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38600" y="4782320"/>
            <a:ext cx="7644627" cy="1329443"/>
          </a:xfrm>
        </p:spPr>
        <p:txBody>
          <a:bodyPr>
            <a:normAutofit/>
          </a:bodyPr>
          <a:lstStyle/>
          <a:p>
            <a:pPr algn="r"/>
            <a:r>
              <a:rPr lang="cs-CZ" sz="2200" dirty="0"/>
              <a:t>Jana Marie Havigerová</a:t>
            </a:r>
          </a:p>
          <a:p>
            <a:pPr algn="r"/>
            <a:r>
              <a:rPr lang="cs-CZ" sz="2200" dirty="0"/>
              <a:t>Ústav primární, </a:t>
            </a:r>
            <a:r>
              <a:rPr lang="cs-CZ" sz="2200" dirty="0" err="1"/>
              <a:t>preprimární</a:t>
            </a:r>
            <a:r>
              <a:rPr lang="cs-CZ" sz="2200" dirty="0"/>
              <a:t> a speciální pedagogiky </a:t>
            </a:r>
            <a:r>
              <a:rPr lang="cs-CZ" sz="2200" dirty="0" err="1"/>
              <a:t>PdF</a:t>
            </a:r>
            <a:r>
              <a:rPr lang="cs-CZ" sz="2200" dirty="0"/>
              <a:t> UHK</a:t>
            </a:r>
          </a:p>
          <a:p>
            <a:pPr algn="r"/>
            <a:r>
              <a:rPr lang="cs-CZ" sz="2200" dirty="0"/>
              <a:t>Ústav preventivního lékařství LFHK UK</a:t>
            </a:r>
          </a:p>
        </p:txBody>
      </p:sp>
    </p:spTree>
    <p:extLst>
      <p:ext uri="{BB962C8B-B14F-4D97-AF65-F5344CB8AC3E}">
        <p14:creationId xmlns:p14="http://schemas.microsoft.com/office/powerpoint/2010/main" val="2150896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10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10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41BB55E-6700-DBF2-00BF-4B8E02EFBD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CE12603-1C85-396D-B925-58140A3190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7DCDA035-C537-C560-17BD-90977C0313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139700" sx="102000" sy="102000" algn="ctr" rotWithShape="0">
              <a:schemeClr val="bg1">
                <a:lumMod val="85000"/>
                <a:alpha val="3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5ED4A203-42B1-9CED-4F02-975D07C27C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664" y="0"/>
            <a:ext cx="9948672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Nadpis 2">
            <a:extLst>
              <a:ext uri="{FF2B5EF4-FFF2-40B4-BE49-F238E27FC236}">
                <a16:creationId xmlns:a16="http://schemas.microsoft.com/office/drawing/2014/main" id="{FB4BD8B8-2E26-C2D9-0BBD-676EB47071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3" y="1999615"/>
            <a:ext cx="9144000" cy="27640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br>
              <a:rPr lang="en-US" sz="61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</a:br>
            <a:r>
              <a:rPr lang="cs-CZ" sz="6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BÝT EMPATIČTÍ</a:t>
            </a:r>
            <a:br>
              <a:rPr lang="en-US" sz="6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sz="61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090E2BF-D362-DA93-7EE9-6D75A242DD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0" y="5524786"/>
            <a:ext cx="4754880" cy="27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575722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2E442304-DDBD-4F7B-8017-36BCC863F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2D0C0AB8-ECED-737E-091F-00606605AD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640823"/>
            <a:ext cx="3418659" cy="5583148"/>
          </a:xfrm>
        </p:spPr>
        <p:txBody>
          <a:bodyPr anchor="ctr">
            <a:normAutofit/>
          </a:bodyPr>
          <a:lstStyle/>
          <a:p>
            <a:r>
              <a:rPr lang="cs-CZ" sz="5000"/>
              <a:t>TOP 3 kompetence (NEJEN) pro budoucnost</a:t>
            </a:r>
          </a:p>
        </p:txBody>
      </p:sp>
      <p:sp>
        <p:nvSpPr>
          <p:cNvPr id="25" name="sketch line">
            <a:extLst>
              <a:ext uri="{FF2B5EF4-FFF2-40B4-BE49-F238E27FC236}">
                <a16:creationId xmlns:a16="http://schemas.microsoft.com/office/drawing/2014/main" id="{5E107275-3853-46FD-A241-DE4355A426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627450" y="3462719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9" name="Zástupný obsah 2">
            <a:extLst>
              <a:ext uri="{FF2B5EF4-FFF2-40B4-BE49-F238E27FC236}">
                <a16:creationId xmlns:a16="http://schemas.microsoft.com/office/drawing/2014/main" id="{747F6A21-54F1-351F-926B-731C1317A31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42780662"/>
              </p:ext>
            </p:extLst>
          </p:nvPr>
        </p:nvGraphicFramePr>
        <p:xfrm>
          <a:off x="4648018" y="640822"/>
          <a:ext cx="6900512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183238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32D45EE4-C4F0-4F72-B1C6-39F596D13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C459BAD-4279-4A9D-B0C5-662C5F5ED2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V="1">
            <a:off x="3203463" y="-2060461"/>
            <a:ext cx="5649003" cy="10651671"/>
          </a:xfrm>
          <a:custGeom>
            <a:avLst/>
            <a:gdLst>
              <a:gd name="connsiteX0" fmla="*/ 0 w 5649003"/>
              <a:gd name="connsiteY0" fmla="*/ 5325836 h 10651671"/>
              <a:gd name="connsiteX1" fmla="*/ 2824502 w 5649003"/>
              <a:gd name="connsiteY1" fmla="*/ 0 h 10651671"/>
              <a:gd name="connsiteX2" fmla="*/ 5649004 w 5649003"/>
              <a:gd name="connsiteY2" fmla="*/ 5325836 h 10651671"/>
              <a:gd name="connsiteX3" fmla="*/ 2824502 w 5649003"/>
              <a:gd name="connsiteY3" fmla="*/ 10651672 h 10651671"/>
              <a:gd name="connsiteX4" fmla="*/ 0 w 5649003"/>
              <a:gd name="connsiteY4" fmla="*/ 5325836 h 106516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49003" h="10651671" fill="none" extrusionOk="0">
                <a:moveTo>
                  <a:pt x="0" y="5325836"/>
                </a:moveTo>
                <a:cubicBezTo>
                  <a:pt x="186946" y="2320485"/>
                  <a:pt x="1438121" y="-52385"/>
                  <a:pt x="2824502" y="0"/>
                </a:cubicBezTo>
                <a:cubicBezTo>
                  <a:pt x="4703838" y="-43168"/>
                  <a:pt x="5583840" y="2369660"/>
                  <a:pt x="5649004" y="5325836"/>
                </a:cubicBezTo>
                <a:cubicBezTo>
                  <a:pt x="5518761" y="8289338"/>
                  <a:pt x="4285196" y="10894014"/>
                  <a:pt x="2824502" y="10651672"/>
                </a:cubicBezTo>
                <a:cubicBezTo>
                  <a:pt x="1536945" y="11016699"/>
                  <a:pt x="142947" y="8418643"/>
                  <a:pt x="0" y="5325836"/>
                </a:cubicBezTo>
                <a:close/>
              </a:path>
              <a:path w="5649003" h="10651671" stroke="0" extrusionOk="0">
                <a:moveTo>
                  <a:pt x="0" y="5325836"/>
                </a:moveTo>
                <a:cubicBezTo>
                  <a:pt x="-54350" y="2332108"/>
                  <a:pt x="1351726" y="167869"/>
                  <a:pt x="2824502" y="0"/>
                </a:cubicBezTo>
                <a:cubicBezTo>
                  <a:pt x="4182679" y="-143942"/>
                  <a:pt x="5672665" y="2549517"/>
                  <a:pt x="5649004" y="5325836"/>
                </a:cubicBezTo>
                <a:cubicBezTo>
                  <a:pt x="5518596" y="8280244"/>
                  <a:pt x="4081190" y="10622204"/>
                  <a:pt x="2824502" y="10651672"/>
                </a:cubicBezTo>
                <a:cubicBezTo>
                  <a:pt x="1216708" y="10537144"/>
                  <a:pt x="-100850" y="8264979"/>
                  <a:pt x="0" y="5325836"/>
                </a:cubicBezTo>
                <a:close/>
              </a:path>
            </a:pathLst>
          </a:custGeom>
          <a:solidFill>
            <a:schemeClr val="accent2"/>
          </a:solidFill>
          <a:ln w="57150">
            <a:solidFill>
              <a:schemeClr val="accent2"/>
            </a:solidFill>
            <a:extLst>
              <a:ext uri="{C807C97D-BFC1-408E-A445-0C87EB9F89A2}">
                <ask:lineSketchStyleProps xmlns:ask="http://schemas.microsoft.com/office/drawing/2018/sketchyshapes" sd="63743190">
                  <a:prstGeom prst="ellips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2D0C0AB8-ECED-737E-091F-00606605AD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6544" y="1911096"/>
            <a:ext cx="8055864" cy="207665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KLADENÍ OTÁZEK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0953BC39-9D68-40BE-BF3C-5C4EB782AF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17349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563791 w 4243589"/>
              <a:gd name="connsiteY1" fmla="*/ 0 h 18288"/>
              <a:gd name="connsiteX2" fmla="*/ 1042710 w 4243589"/>
              <a:gd name="connsiteY2" fmla="*/ 0 h 18288"/>
              <a:gd name="connsiteX3" fmla="*/ 1564066 w 4243589"/>
              <a:gd name="connsiteY3" fmla="*/ 0 h 18288"/>
              <a:gd name="connsiteX4" fmla="*/ 2212729 w 4243589"/>
              <a:gd name="connsiteY4" fmla="*/ 0 h 18288"/>
              <a:gd name="connsiteX5" fmla="*/ 2776520 w 4243589"/>
              <a:gd name="connsiteY5" fmla="*/ 0 h 18288"/>
              <a:gd name="connsiteX6" fmla="*/ 3297875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637362 w 4243589"/>
              <a:gd name="connsiteY9" fmla="*/ 18288 h 18288"/>
              <a:gd name="connsiteX10" fmla="*/ 3116007 w 4243589"/>
              <a:gd name="connsiteY10" fmla="*/ 18288 h 18288"/>
              <a:gd name="connsiteX11" fmla="*/ 2424908 w 4243589"/>
              <a:gd name="connsiteY11" fmla="*/ 18288 h 18288"/>
              <a:gd name="connsiteX12" fmla="*/ 1861117 w 4243589"/>
              <a:gd name="connsiteY12" fmla="*/ 18288 h 18288"/>
              <a:gd name="connsiteX13" fmla="*/ 1382198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3987" y="7429"/>
                  <a:pt x="4243569" y="10822"/>
                  <a:pt x="4243589" y="18288"/>
                </a:cubicBezTo>
                <a:cubicBezTo>
                  <a:pt x="4112949" y="-2855"/>
                  <a:pt x="3928037" y="1831"/>
                  <a:pt x="3637362" y="18288"/>
                </a:cubicBezTo>
                <a:cubicBezTo>
                  <a:pt x="3346687" y="34745"/>
                  <a:pt x="3254446" y="26669"/>
                  <a:pt x="3116007" y="18288"/>
                </a:cubicBezTo>
                <a:cubicBezTo>
                  <a:pt x="2977569" y="9907"/>
                  <a:pt x="2620228" y="28873"/>
                  <a:pt x="2424908" y="18288"/>
                </a:cubicBezTo>
                <a:cubicBezTo>
                  <a:pt x="2229588" y="7703"/>
                  <a:pt x="2088287" y="-3854"/>
                  <a:pt x="1861117" y="18288"/>
                </a:cubicBezTo>
                <a:cubicBezTo>
                  <a:pt x="1633947" y="40430"/>
                  <a:pt x="1502447" y="-871"/>
                  <a:pt x="1382198" y="18288"/>
                </a:cubicBezTo>
                <a:cubicBezTo>
                  <a:pt x="1261949" y="37447"/>
                  <a:pt x="1045440" y="28353"/>
                  <a:pt x="733535" y="18288"/>
                </a:cubicBezTo>
                <a:cubicBezTo>
                  <a:pt x="421630" y="8223"/>
                  <a:pt x="341257" y="-18359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2703" y="5429"/>
                  <a:pt x="4244410" y="14046"/>
                  <a:pt x="4243589" y="18288"/>
                </a:cubicBezTo>
                <a:cubicBezTo>
                  <a:pt x="4130424" y="-1240"/>
                  <a:pt x="3932803" y="42249"/>
                  <a:pt x="3722234" y="18288"/>
                </a:cubicBezTo>
                <a:cubicBezTo>
                  <a:pt x="3511665" y="-5673"/>
                  <a:pt x="3269903" y="45994"/>
                  <a:pt x="3116007" y="18288"/>
                </a:cubicBezTo>
                <a:cubicBezTo>
                  <a:pt x="2962111" y="-9418"/>
                  <a:pt x="2744280" y="23224"/>
                  <a:pt x="2509780" y="18288"/>
                </a:cubicBezTo>
                <a:cubicBezTo>
                  <a:pt x="2275280" y="13352"/>
                  <a:pt x="2066059" y="43664"/>
                  <a:pt x="1945989" y="18288"/>
                </a:cubicBezTo>
                <a:cubicBezTo>
                  <a:pt x="1825919" y="-7088"/>
                  <a:pt x="1407329" y="12616"/>
                  <a:pt x="1254890" y="18288"/>
                </a:cubicBezTo>
                <a:cubicBezTo>
                  <a:pt x="1102451" y="23960"/>
                  <a:pt x="837950" y="31673"/>
                  <a:pt x="563791" y="18288"/>
                </a:cubicBezTo>
                <a:cubicBezTo>
                  <a:pt x="289632" y="4903"/>
                  <a:pt x="132768" y="710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41275" cap="rnd">
            <a:solidFill>
              <a:srgbClr val="FFFFFF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3450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1662D14-0C67-8331-F2D3-11CA6E78DE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2E442304-DDBD-4F7B-8017-36BCC863F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C781E4F7-3819-AEFD-6EA1-80A5004A5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640823"/>
            <a:ext cx="3418659" cy="5583148"/>
          </a:xfrm>
        </p:spPr>
        <p:txBody>
          <a:bodyPr anchor="ctr">
            <a:normAutofit/>
          </a:bodyPr>
          <a:lstStyle/>
          <a:p>
            <a:r>
              <a:rPr lang="cs-CZ" sz="5400" dirty="0"/>
              <a:t>Kterou otázku položily předškolní děti?</a:t>
            </a:r>
          </a:p>
        </p:txBody>
      </p:sp>
      <p:sp>
        <p:nvSpPr>
          <p:cNvPr id="18" name="sketch line">
            <a:extLst>
              <a:ext uri="{FF2B5EF4-FFF2-40B4-BE49-F238E27FC236}">
                <a16:creationId xmlns:a16="http://schemas.microsoft.com/office/drawing/2014/main" id="{5E107275-3853-46FD-A241-DE4355A426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627450" y="3462719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Zástupný obsah 2">
            <a:extLst>
              <a:ext uri="{FF2B5EF4-FFF2-40B4-BE49-F238E27FC236}">
                <a16:creationId xmlns:a16="http://schemas.microsoft.com/office/drawing/2014/main" id="{4F484A82-2CCA-E1E3-B7D1-8E8EE29EC96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91524195"/>
              </p:ext>
            </p:extLst>
          </p:nvPr>
        </p:nvGraphicFramePr>
        <p:xfrm>
          <a:off x="4648018" y="640822"/>
          <a:ext cx="6900512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560981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B6BB078-5126-0866-ACA3-1A60EFA2A9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479F17F0-BF01-C371-0A11-CEEB9F52E9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2BB6F8F5-32A1-9B30-E1F2-CD8C3B360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640823"/>
            <a:ext cx="3418659" cy="5583148"/>
          </a:xfrm>
        </p:spPr>
        <p:txBody>
          <a:bodyPr anchor="ctr">
            <a:normAutofit/>
          </a:bodyPr>
          <a:lstStyle/>
          <a:p>
            <a:r>
              <a:rPr lang="cs-CZ" sz="5400" dirty="0"/>
              <a:t>Všechny </a:t>
            </a:r>
            <a:r>
              <a:rPr lang="cs-CZ" sz="5400" dirty="0">
                <a:sym typeface="Wingdings" panose="05000000000000000000" pitchFamily="2" charset="2"/>
              </a:rPr>
              <a:t></a:t>
            </a:r>
            <a:endParaRPr lang="cs-CZ" sz="5400" dirty="0"/>
          </a:p>
        </p:txBody>
      </p:sp>
      <p:sp>
        <p:nvSpPr>
          <p:cNvPr id="18" name="sketch line">
            <a:extLst>
              <a:ext uri="{FF2B5EF4-FFF2-40B4-BE49-F238E27FC236}">
                <a16:creationId xmlns:a16="http://schemas.microsoft.com/office/drawing/2014/main" id="{721818A3-00B5-1F72-E515-1004234F5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627450" y="3462719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Zástupný obsah 2">
            <a:extLst>
              <a:ext uri="{FF2B5EF4-FFF2-40B4-BE49-F238E27FC236}">
                <a16:creationId xmlns:a16="http://schemas.microsoft.com/office/drawing/2014/main" id="{F9F68096-1143-338F-714F-7F72A0D5AD5B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648018" y="640822"/>
          <a:ext cx="6900512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927884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05550B8-7673-19DD-BFF8-18405F406F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6F1F2C8-798B-4CCE-A851-94AFAF350B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076642F4-5156-B9D9-7A6C-A39D76FCE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0908" y="1220919"/>
            <a:ext cx="5425781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Pro děti jsou otázky přirozené</a:t>
            </a:r>
          </a:p>
        </p:txBody>
      </p:sp>
      <p:sp>
        <p:nvSpPr>
          <p:cNvPr id="4" name="Zástupný obsah 3">
            <a:extLst>
              <a:ext uri="{FF2B5EF4-FFF2-40B4-BE49-F238E27FC236}">
                <a16:creationId xmlns:a16="http://schemas.microsoft.com/office/drawing/2014/main" id="{8DEDA0AB-BD38-C7F8-FCA5-48D3D2A1AF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0908" y="3700594"/>
            <a:ext cx="5425781" cy="1655762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4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Od kdy se děti ptají?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755E9CD0-04B0-4A3C-B291-AD913379C7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DD8BF3B-6066-418C-8D1A-75C5E396FC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2624479"/>
            <a:ext cx="812427" cy="812427"/>
          </a:xfrm>
          <a:prstGeom prst="ellipse">
            <a:avLst/>
          </a:prstGeom>
          <a:noFill/>
          <a:ln w="1270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Block Arc 14">
            <a:extLst>
              <a:ext uri="{FF2B5EF4-FFF2-40B4-BE49-F238E27FC236}">
                <a16:creationId xmlns:a16="http://schemas.microsoft.com/office/drawing/2014/main" id="{80BC66F9-7A74-4286-AD22-1174052CC2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912417" y="1202394"/>
            <a:ext cx="2387600" cy="2387600"/>
          </a:xfrm>
          <a:prstGeom prst="blockArc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D8142CC3-2B5C-48E6-9DF0-6C8ACBAF23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0"/>
            <a:ext cx="2315251" cy="1550992"/>
          </a:xfrm>
          <a:custGeom>
            <a:avLst/>
            <a:gdLst>
              <a:gd name="connsiteX0" fmla="*/ 0 w 2315251"/>
              <a:gd name="connsiteY0" fmla="*/ 0 h 1550992"/>
              <a:gd name="connsiteX1" fmla="*/ 138700 w 2315251"/>
              <a:gd name="connsiteY1" fmla="*/ 0 h 1550992"/>
              <a:gd name="connsiteX2" fmla="*/ 138700 w 2315251"/>
              <a:gd name="connsiteY2" fmla="*/ 1361400 h 1550992"/>
              <a:gd name="connsiteX3" fmla="*/ 2107387 w 2315251"/>
              <a:gd name="connsiteY3" fmla="*/ 222673 h 1550992"/>
              <a:gd name="connsiteX4" fmla="*/ 1722420 w 2315251"/>
              <a:gd name="connsiteY4" fmla="*/ 0 h 1550992"/>
              <a:gd name="connsiteX5" fmla="*/ 1999436 w 2315251"/>
              <a:gd name="connsiteY5" fmla="*/ 0 h 1550992"/>
              <a:gd name="connsiteX6" fmla="*/ 2280549 w 2315251"/>
              <a:gd name="connsiteY6" fmla="*/ 162605 h 1550992"/>
              <a:gd name="connsiteX7" fmla="*/ 2305953 w 2315251"/>
              <a:gd name="connsiteY7" fmla="*/ 257336 h 1550992"/>
              <a:gd name="connsiteX8" fmla="*/ 2280549 w 2315251"/>
              <a:gd name="connsiteY8" fmla="*/ 282740 h 1550992"/>
              <a:gd name="connsiteX9" fmla="*/ 104026 w 2315251"/>
              <a:gd name="connsiteY9" fmla="*/ 1541710 h 1550992"/>
              <a:gd name="connsiteX10" fmla="*/ 69351 w 2315251"/>
              <a:gd name="connsiteY10" fmla="*/ 1550992 h 1550992"/>
              <a:gd name="connsiteX11" fmla="*/ 0 w 2315251"/>
              <a:gd name="connsiteY11" fmla="*/ 1481643 h 1550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15251" h="1550992">
                <a:moveTo>
                  <a:pt x="0" y="0"/>
                </a:moveTo>
                <a:lnTo>
                  <a:pt x="138700" y="0"/>
                </a:lnTo>
                <a:lnTo>
                  <a:pt x="138700" y="1361400"/>
                </a:lnTo>
                <a:lnTo>
                  <a:pt x="2107387" y="222673"/>
                </a:lnTo>
                <a:lnTo>
                  <a:pt x="1722420" y="0"/>
                </a:lnTo>
                <a:lnTo>
                  <a:pt x="1999436" y="0"/>
                </a:lnTo>
                <a:lnTo>
                  <a:pt x="2280549" y="162605"/>
                </a:lnTo>
                <a:cubicBezTo>
                  <a:pt x="2313720" y="181745"/>
                  <a:pt x="2325104" y="224155"/>
                  <a:pt x="2305953" y="257336"/>
                </a:cubicBezTo>
                <a:cubicBezTo>
                  <a:pt x="2299872" y="267889"/>
                  <a:pt x="2291101" y="276648"/>
                  <a:pt x="2280549" y="282740"/>
                </a:cubicBezTo>
                <a:lnTo>
                  <a:pt x="104026" y="1541710"/>
                </a:lnTo>
                <a:cubicBezTo>
                  <a:pt x="93484" y="1547802"/>
                  <a:pt x="81523" y="1551003"/>
                  <a:pt x="69351" y="1550992"/>
                </a:cubicBezTo>
                <a:cubicBezTo>
                  <a:pt x="31049" y="1550992"/>
                  <a:pt x="0" y="1519944"/>
                  <a:pt x="0" y="1481643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B2D303B-3DD0-4319-9EAD-361847FEC7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724638" y="1331572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46A89C79-8EF3-4AF9-B3D9-59A883F41C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05550" y="4112081"/>
            <a:ext cx="1186451" cy="1771650"/>
          </a:xfrm>
          <a:custGeom>
            <a:avLst/>
            <a:gdLst>
              <a:gd name="connsiteX0" fmla="*/ 61913 w 1186451"/>
              <a:gd name="connsiteY0" fmla="*/ 0 h 1771650"/>
              <a:gd name="connsiteX1" fmla="*/ 1186451 w 1186451"/>
              <a:gd name="connsiteY1" fmla="*/ 0 h 1771650"/>
              <a:gd name="connsiteX2" fmla="*/ 1186451 w 1186451"/>
              <a:gd name="connsiteY2" fmla="*/ 123825 h 1771650"/>
              <a:gd name="connsiteX3" fmla="*/ 123825 w 1186451"/>
              <a:gd name="connsiteY3" fmla="*/ 123825 h 1771650"/>
              <a:gd name="connsiteX4" fmla="*/ 123825 w 1186451"/>
              <a:gd name="connsiteY4" fmla="*/ 1647825 h 1771650"/>
              <a:gd name="connsiteX5" fmla="*/ 1186451 w 1186451"/>
              <a:gd name="connsiteY5" fmla="*/ 1647825 h 1771650"/>
              <a:gd name="connsiteX6" fmla="*/ 1186451 w 1186451"/>
              <a:gd name="connsiteY6" fmla="*/ 1771650 h 1771650"/>
              <a:gd name="connsiteX7" fmla="*/ 61913 w 1186451"/>
              <a:gd name="connsiteY7" fmla="*/ 1771650 h 1771650"/>
              <a:gd name="connsiteX8" fmla="*/ 0 w 1186451"/>
              <a:gd name="connsiteY8" fmla="*/ 1709738 h 1771650"/>
              <a:gd name="connsiteX9" fmla="*/ 0 w 1186451"/>
              <a:gd name="connsiteY9" fmla="*/ 61913 h 1771650"/>
              <a:gd name="connsiteX10" fmla="*/ 61913 w 1186451"/>
              <a:gd name="connsiteY10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6451" h="1771650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" name="Arc 22">
            <a:extLst>
              <a:ext uri="{FF2B5EF4-FFF2-40B4-BE49-F238E27FC236}">
                <a16:creationId xmlns:a16="http://schemas.microsoft.com/office/drawing/2014/main" id="{EFE5CE34-4543-42E5-B82C-1F3D12422C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992895">
            <a:off x="6086940" y="4145122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72AF41FE-63D7-4695-81D2-66D2510E4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4962670"/>
            <a:ext cx="2643352" cy="1895331"/>
          </a:xfrm>
          <a:custGeom>
            <a:avLst/>
            <a:gdLst>
              <a:gd name="connsiteX0" fmla="*/ 1321676 w 2643352"/>
              <a:gd name="connsiteY0" fmla="*/ 0 h 1895331"/>
              <a:gd name="connsiteX1" fmla="*/ 2643352 w 2643352"/>
              <a:gd name="connsiteY1" fmla="*/ 1321676 h 1895331"/>
              <a:gd name="connsiteX2" fmla="*/ 2539488 w 2643352"/>
              <a:gd name="connsiteY2" fmla="*/ 1836132 h 1895331"/>
              <a:gd name="connsiteX3" fmla="*/ 2510970 w 2643352"/>
              <a:gd name="connsiteY3" fmla="*/ 1895331 h 1895331"/>
              <a:gd name="connsiteX4" fmla="*/ 132382 w 2643352"/>
              <a:gd name="connsiteY4" fmla="*/ 1895331 h 1895331"/>
              <a:gd name="connsiteX5" fmla="*/ 103864 w 2643352"/>
              <a:gd name="connsiteY5" fmla="*/ 1836132 h 1895331"/>
              <a:gd name="connsiteX6" fmla="*/ 0 w 2643352"/>
              <a:gd name="connsiteY6" fmla="*/ 1321676 h 1895331"/>
              <a:gd name="connsiteX7" fmla="*/ 1321676 w 2643352"/>
              <a:gd name="connsiteY7" fmla="*/ 0 h 1895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43352" h="1895331">
                <a:moveTo>
                  <a:pt x="1321676" y="0"/>
                </a:moveTo>
                <a:cubicBezTo>
                  <a:pt x="2051617" y="0"/>
                  <a:pt x="2643352" y="591735"/>
                  <a:pt x="2643352" y="1321676"/>
                </a:cubicBezTo>
                <a:cubicBezTo>
                  <a:pt x="2643352" y="1504161"/>
                  <a:pt x="2606369" y="1678009"/>
                  <a:pt x="2539488" y="1836132"/>
                </a:cubicBezTo>
                <a:lnTo>
                  <a:pt x="2510970" y="1895331"/>
                </a:lnTo>
                <a:lnTo>
                  <a:pt x="132382" y="1895331"/>
                </a:lnTo>
                <a:lnTo>
                  <a:pt x="103864" y="1836132"/>
                </a:lnTo>
                <a:cubicBezTo>
                  <a:pt x="36984" y="1678009"/>
                  <a:pt x="0" y="1504161"/>
                  <a:pt x="0" y="1321676"/>
                </a:cubicBezTo>
                <a:cubicBezTo>
                  <a:pt x="0" y="591735"/>
                  <a:pt x="591735" y="0"/>
                  <a:pt x="132167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139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517A47C-B2E5-4B79-8061-D74B1311A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C505E780-2083-4CB5-A42A-5E0E2908EC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818889" cy="6858000"/>
          </a:xfrm>
          <a:custGeom>
            <a:avLst/>
            <a:gdLst>
              <a:gd name="connsiteX0" fmla="*/ 0 w 4818889"/>
              <a:gd name="connsiteY0" fmla="*/ 0 h 6858000"/>
              <a:gd name="connsiteX1" fmla="*/ 3605911 w 4818889"/>
              <a:gd name="connsiteY1" fmla="*/ 0 h 6858000"/>
              <a:gd name="connsiteX2" fmla="*/ 3668894 w 4818889"/>
              <a:gd name="connsiteY2" fmla="*/ 69271 h 6858000"/>
              <a:gd name="connsiteX3" fmla="*/ 4818889 w 4818889"/>
              <a:gd name="connsiteY3" fmla="*/ 3429000 h 6858000"/>
              <a:gd name="connsiteX4" fmla="*/ 3668894 w 4818889"/>
              <a:gd name="connsiteY4" fmla="*/ 6788730 h 6858000"/>
              <a:gd name="connsiteX5" fmla="*/ 3605911 w 4818889"/>
              <a:gd name="connsiteY5" fmla="*/ 6858000 h 6858000"/>
              <a:gd name="connsiteX6" fmla="*/ 0 w 481888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8889" h="6858000">
                <a:moveTo>
                  <a:pt x="0" y="0"/>
                </a:moveTo>
                <a:lnTo>
                  <a:pt x="3605911" y="0"/>
                </a:lnTo>
                <a:lnTo>
                  <a:pt x="3668894" y="69271"/>
                </a:lnTo>
                <a:cubicBezTo>
                  <a:pt x="4379420" y="929100"/>
                  <a:pt x="4818889" y="2116944"/>
                  <a:pt x="4818889" y="3429000"/>
                </a:cubicBezTo>
                <a:cubicBezTo>
                  <a:pt x="4818889" y="4741056"/>
                  <a:pt x="4379420" y="5928900"/>
                  <a:pt x="3668894" y="6788730"/>
                </a:cubicBezTo>
                <a:lnTo>
                  <a:pt x="3605911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D2C0AE1C-0118-41AE-8A10-7CDCBF10E9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811477" cy="6858000"/>
          </a:xfrm>
          <a:custGeom>
            <a:avLst/>
            <a:gdLst>
              <a:gd name="connsiteX0" fmla="*/ 0 w 4811477"/>
              <a:gd name="connsiteY0" fmla="*/ 0 h 6858000"/>
              <a:gd name="connsiteX1" fmla="*/ 3598499 w 4811477"/>
              <a:gd name="connsiteY1" fmla="*/ 0 h 6858000"/>
              <a:gd name="connsiteX2" fmla="*/ 3661482 w 4811477"/>
              <a:gd name="connsiteY2" fmla="*/ 69271 h 6858000"/>
              <a:gd name="connsiteX3" fmla="*/ 4811477 w 4811477"/>
              <a:gd name="connsiteY3" fmla="*/ 3429000 h 6858000"/>
              <a:gd name="connsiteX4" fmla="*/ 3661482 w 4811477"/>
              <a:gd name="connsiteY4" fmla="*/ 6788730 h 6858000"/>
              <a:gd name="connsiteX5" fmla="*/ 3598499 w 4811477"/>
              <a:gd name="connsiteY5" fmla="*/ 6858000 h 6858000"/>
              <a:gd name="connsiteX6" fmla="*/ 0 w 481147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1477" h="6858000">
                <a:moveTo>
                  <a:pt x="0" y="0"/>
                </a:moveTo>
                <a:lnTo>
                  <a:pt x="3598499" y="0"/>
                </a:lnTo>
                <a:lnTo>
                  <a:pt x="3661482" y="69271"/>
                </a:lnTo>
                <a:cubicBezTo>
                  <a:pt x="4372008" y="929100"/>
                  <a:pt x="4811477" y="2116944"/>
                  <a:pt x="4811477" y="3429000"/>
                </a:cubicBezTo>
                <a:cubicBezTo>
                  <a:pt x="4811477" y="4741056"/>
                  <a:pt x="4372008" y="5928900"/>
                  <a:pt x="3661482" y="6788730"/>
                </a:cubicBezTo>
                <a:lnTo>
                  <a:pt x="359849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D8E358F9-F0C2-3226-C088-C10B27C7F3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792" y="1161288"/>
            <a:ext cx="3602736" cy="4526280"/>
          </a:xfrm>
        </p:spPr>
        <p:txBody>
          <a:bodyPr>
            <a:normAutofit/>
          </a:bodyPr>
          <a:lstStyle/>
          <a:p>
            <a:r>
              <a:rPr lang="cs-CZ" sz="4000"/>
              <a:t>První období otázek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63EEC44-1BA3-44ED-81FC-A644B04B2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081528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5" name="Zástupný obsah 2">
            <a:extLst>
              <a:ext uri="{FF2B5EF4-FFF2-40B4-BE49-F238E27FC236}">
                <a16:creationId xmlns:a16="http://schemas.microsoft.com/office/drawing/2014/main" id="{259418E6-045D-AAFA-23D2-DD8908F2387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12682737"/>
              </p:ext>
            </p:extLst>
          </p:nvPr>
        </p:nvGraphicFramePr>
        <p:xfrm>
          <a:off x="5303520" y="676656"/>
          <a:ext cx="6364224" cy="55138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227880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B8E57BF-6C10-5BD5-C77A-337BD1453C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756AF21-9860-50FE-19E3-9D7215D754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99867E1C-1892-3104-C215-2EA8EB4A66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818889" cy="6858000"/>
          </a:xfrm>
          <a:custGeom>
            <a:avLst/>
            <a:gdLst>
              <a:gd name="connsiteX0" fmla="*/ 0 w 4818889"/>
              <a:gd name="connsiteY0" fmla="*/ 0 h 6858000"/>
              <a:gd name="connsiteX1" fmla="*/ 3605911 w 4818889"/>
              <a:gd name="connsiteY1" fmla="*/ 0 h 6858000"/>
              <a:gd name="connsiteX2" fmla="*/ 3668894 w 4818889"/>
              <a:gd name="connsiteY2" fmla="*/ 69271 h 6858000"/>
              <a:gd name="connsiteX3" fmla="*/ 4818889 w 4818889"/>
              <a:gd name="connsiteY3" fmla="*/ 3429000 h 6858000"/>
              <a:gd name="connsiteX4" fmla="*/ 3668894 w 4818889"/>
              <a:gd name="connsiteY4" fmla="*/ 6788730 h 6858000"/>
              <a:gd name="connsiteX5" fmla="*/ 3605911 w 4818889"/>
              <a:gd name="connsiteY5" fmla="*/ 6858000 h 6858000"/>
              <a:gd name="connsiteX6" fmla="*/ 0 w 481888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8889" h="6858000">
                <a:moveTo>
                  <a:pt x="0" y="0"/>
                </a:moveTo>
                <a:lnTo>
                  <a:pt x="3605911" y="0"/>
                </a:lnTo>
                <a:lnTo>
                  <a:pt x="3668894" y="69271"/>
                </a:lnTo>
                <a:cubicBezTo>
                  <a:pt x="4379420" y="929100"/>
                  <a:pt x="4818889" y="2116944"/>
                  <a:pt x="4818889" y="3429000"/>
                </a:cubicBezTo>
                <a:cubicBezTo>
                  <a:pt x="4818889" y="4741056"/>
                  <a:pt x="4379420" y="5928900"/>
                  <a:pt x="3668894" y="6788730"/>
                </a:cubicBezTo>
                <a:lnTo>
                  <a:pt x="3605911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0DA83AD0-4077-FDB6-2FA2-B2AA956D58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811477" cy="6858000"/>
          </a:xfrm>
          <a:custGeom>
            <a:avLst/>
            <a:gdLst>
              <a:gd name="connsiteX0" fmla="*/ 0 w 4811477"/>
              <a:gd name="connsiteY0" fmla="*/ 0 h 6858000"/>
              <a:gd name="connsiteX1" fmla="*/ 3598499 w 4811477"/>
              <a:gd name="connsiteY1" fmla="*/ 0 h 6858000"/>
              <a:gd name="connsiteX2" fmla="*/ 3661482 w 4811477"/>
              <a:gd name="connsiteY2" fmla="*/ 69271 h 6858000"/>
              <a:gd name="connsiteX3" fmla="*/ 4811477 w 4811477"/>
              <a:gd name="connsiteY3" fmla="*/ 3429000 h 6858000"/>
              <a:gd name="connsiteX4" fmla="*/ 3661482 w 4811477"/>
              <a:gd name="connsiteY4" fmla="*/ 6788730 h 6858000"/>
              <a:gd name="connsiteX5" fmla="*/ 3598499 w 4811477"/>
              <a:gd name="connsiteY5" fmla="*/ 6858000 h 6858000"/>
              <a:gd name="connsiteX6" fmla="*/ 0 w 481147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1477" h="6858000">
                <a:moveTo>
                  <a:pt x="0" y="0"/>
                </a:moveTo>
                <a:lnTo>
                  <a:pt x="3598499" y="0"/>
                </a:lnTo>
                <a:lnTo>
                  <a:pt x="3661482" y="69271"/>
                </a:lnTo>
                <a:cubicBezTo>
                  <a:pt x="4372008" y="929100"/>
                  <a:pt x="4811477" y="2116944"/>
                  <a:pt x="4811477" y="3429000"/>
                </a:cubicBezTo>
                <a:cubicBezTo>
                  <a:pt x="4811477" y="4741056"/>
                  <a:pt x="4372008" y="5928900"/>
                  <a:pt x="3661482" y="6788730"/>
                </a:cubicBezTo>
                <a:lnTo>
                  <a:pt x="359849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138007F9-00B0-4F24-3520-1B623EEF3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792" y="1161288"/>
            <a:ext cx="3602736" cy="4526280"/>
          </a:xfrm>
        </p:spPr>
        <p:txBody>
          <a:bodyPr>
            <a:normAutofit/>
          </a:bodyPr>
          <a:lstStyle/>
          <a:p>
            <a:r>
              <a:rPr lang="cs-CZ" sz="4000" dirty="0"/>
              <a:t>Druhé období otázek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426BE2A-7664-0E55-5548-7E99812CB7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081528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5" name="Zástupný obsah 2">
            <a:extLst>
              <a:ext uri="{FF2B5EF4-FFF2-40B4-BE49-F238E27FC236}">
                <a16:creationId xmlns:a16="http://schemas.microsoft.com/office/drawing/2014/main" id="{08DA705E-184C-4CA5-66FF-3FE08FF4B34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27361646"/>
              </p:ext>
            </p:extLst>
          </p:nvPr>
        </p:nvGraphicFramePr>
        <p:xfrm>
          <a:off x="5303520" y="676656"/>
          <a:ext cx="6364224" cy="55138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776487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1C29F48-73E0-80BD-9F92-40B2D751D5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2B577FF9-3543-4875-815D-3D87BD8A20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9589EA6E-9D87-6BBA-29B6-AACF59BAF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4815" y="798703"/>
            <a:ext cx="5221185" cy="307201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 dělá s otázkami škola?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F5569EEC-E12F-4856-B407-02B2813A4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04059" y="0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CF860788-3A6A-45A3-B3F1-06F159665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67336" y="1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9" name="Content Placeholder 8" descr="Školní budova">
            <a:extLst>
              <a:ext uri="{FF2B5EF4-FFF2-40B4-BE49-F238E27FC236}">
                <a16:creationId xmlns:a16="http://schemas.microsoft.com/office/drawing/2014/main" id="{EC11FDF5-5747-C81D-93E7-490E3A8723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93046" y="1209578"/>
            <a:ext cx="4055897" cy="4055897"/>
          </a:xfrm>
          <a:custGeom>
            <a:avLst/>
            <a:gdLst/>
            <a:ahLst/>
            <a:cxnLst/>
            <a:rect l="l" t="t" r="r" b="b"/>
            <a:pathLst>
              <a:path w="4579832" h="5347063">
                <a:moveTo>
                  <a:pt x="106985" y="0"/>
                </a:moveTo>
                <a:lnTo>
                  <a:pt x="4472847" y="0"/>
                </a:lnTo>
                <a:cubicBezTo>
                  <a:pt x="4531933" y="0"/>
                  <a:pt x="4579832" y="47899"/>
                  <a:pt x="4579832" y="106985"/>
                </a:cubicBezTo>
                <a:lnTo>
                  <a:pt x="4579832" y="5240078"/>
                </a:lnTo>
                <a:cubicBezTo>
                  <a:pt x="4579832" y="5299164"/>
                  <a:pt x="4531933" y="5347063"/>
                  <a:pt x="4472847" y="5347063"/>
                </a:cubicBezTo>
                <a:lnTo>
                  <a:pt x="106985" y="5347063"/>
                </a:lnTo>
                <a:cubicBezTo>
                  <a:pt x="47899" y="5347063"/>
                  <a:pt x="0" y="5299164"/>
                  <a:pt x="0" y="5240078"/>
                </a:cubicBezTo>
                <a:lnTo>
                  <a:pt x="0" y="106985"/>
                </a:lnTo>
                <a:cubicBezTo>
                  <a:pt x="0" y="47899"/>
                  <a:pt x="47899" y="0"/>
                  <a:pt x="106985" y="0"/>
                </a:cubicBezTo>
                <a:close/>
              </a:path>
            </a:pathLst>
          </a:custGeom>
        </p:spPr>
      </p:pic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DF1E3393-B852-4883-B778-ED3525112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032259" y="2916245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2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39853D09-4205-4CC7-83EB-288E886AC9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48440" y="5717906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0D040B79-3E73-4A31-840D-D6B9C9FDFC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47511" y="6258756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156C6AE5-3F8B-42AC-9EA4-1B686A11E9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43820" y="5835650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6835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1CC09C1-3C4D-BFB8-37B3-7E696171DA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60" name="Rectangle 1059">
            <a:extLst>
              <a:ext uri="{FF2B5EF4-FFF2-40B4-BE49-F238E27FC236}">
                <a16:creationId xmlns:a16="http://schemas.microsoft.com/office/drawing/2014/main" id="{4F7EBAE4-9945-4473-9E34-B2C66EA0F0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4A12FC98-A98F-D764-8A86-271EFCBD0B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393361" cy="1325563"/>
          </a:xfrm>
        </p:spPr>
        <p:txBody>
          <a:bodyPr>
            <a:normAutofit/>
          </a:bodyPr>
          <a:lstStyle/>
          <a:p>
            <a:r>
              <a:rPr lang="cs-CZ" dirty="0"/>
              <a:t>KLADENÍ OTÁZEK</a:t>
            </a:r>
            <a:br>
              <a:rPr lang="cs-CZ" dirty="0"/>
            </a:br>
            <a:r>
              <a:rPr lang="cs-CZ" dirty="0"/>
              <a:t>ve škole</a:t>
            </a:r>
          </a:p>
        </p:txBody>
      </p:sp>
      <p:sp>
        <p:nvSpPr>
          <p:cNvPr id="1030" name="Content Placeholder 1029">
            <a:extLst>
              <a:ext uri="{FF2B5EF4-FFF2-40B4-BE49-F238E27FC236}">
                <a16:creationId xmlns:a16="http://schemas.microsoft.com/office/drawing/2014/main" id="{A4BECB4D-2304-CB05-4E61-0035C06769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93361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cs-CZ" dirty="0"/>
              <a:t>Ron </a:t>
            </a:r>
            <a:r>
              <a:rPr lang="cs-CZ" dirty="0" err="1"/>
              <a:t>Ritchart</a:t>
            </a:r>
            <a:endParaRPr lang="cs-CZ" dirty="0"/>
          </a:p>
          <a:p>
            <a:pPr marL="0" indent="0">
              <a:buNone/>
            </a:pPr>
            <a:r>
              <a:rPr lang="cs-CZ" dirty="0"/>
              <a:t>2017</a:t>
            </a:r>
            <a:endParaRPr lang="en-US" dirty="0"/>
          </a:p>
        </p:txBody>
      </p:sp>
      <p:pic>
        <p:nvPicPr>
          <p:cNvPr id="1026" name="Picture 2" descr="Creating Cultures of Thinking: The 8 Forces We Must Master to Truly Transform Our Schools by Ron Ritchhart">
            <a:extLst>
              <a:ext uri="{FF2B5EF4-FFF2-40B4-BE49-F238E27FC236}">
                <a16:creationId xmlns:a16="http://schemas.microsoft.com/office/drawing/2014/main" id="{E30F6201-7746-D272-517A-FCB3010D07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4920" y="758514"/>
            <a:ext cx="5122238" cy="5122238"/>
          </a:xfrm>
          <a:custGeom>
            <a:avLst/>
            <a:gdLst/>
            <a:ahLst/>
            <a:cxnLst/>
            <a:rect l="l" t="t" r="r" b="b"/>
            <a:pathLst>
              <a:path w="2663168" h="2663168">
                <a:moveTo>
                  <a:pt x="1331584" y="0"/>
                </a:moveTo>
                <a:cubicBezTo>
                  <a:pt x="2066998" y="0"/>
                  <a:pt x="2663168" y="596170"/>
                  <a:pt x="2663168" y="1331584"/>
                </a:cubicBezTo>
                <a:cubicBezTo>
                  <a:pt x="2663168" y="2066998"/>
                  <a:pt x="2066998" y="2663168"/>
                  <a:pt x="1331584" y="2663168"/>
                </a:cubicBezTo>
                <a:cubicBezTo>
                  <a:pt x="596170" y="2663168"/>
                  <a:pt x="0" y="2066998"/>
                  <a:pt x="0" y="1331584"/>
                </a:cubicBezTo>
                <a:cubicBezTo>
                  <a:pt x="0" y="596170"/>
                  <a:pt x="596170" y="0"/>
                  <a:pt x="1331584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62" name="!!Arc">
            <a:extLst>
              <a:ext uri="{FF2B5EF4-FFF2-40B4-BE49-F238E27FC236}">
                <a16:creationId xmlns:a16="http://schemas.microsoft.com/office/drawing/2014/main" id="{70BEB1E7-2F88-40BC-B73D-42E5B6F80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89197" flipV="1">
            <a:off x="6261882" y="687822"/>
            <a:ext cx="5471147" cy="5471147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64" name="!!Oval">
            <a:extLst>
              <a:ext uri="{FF2B5EF4-FFF2-40B4-BE49-F238E27FC236}">
                <a16:creationId xmlns:a16="http://schemas.microsoft.com/office/drawing/2014/main" id="{A7B99495-F43F-4D80-A44F-2CB4764EB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48561" y="921125"/>
            <a:ext cx="791021" cy="7695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494496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Nadpis 3">
            <a:extLst>
              <a:ext uri="{FF2B5EF4-FFF2-40B4-BE49-F238E27FC236}">
                <a16:creationId xmlns:a16="http://schemas.microsoft.com/office/drawing/2014/main" id="{2FEE784F-2019-68F0-1C0A-741A9C51FE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cs-CZ">
                <a:solidFill>
                  <a:srgbClr val="FFFFFF"/>
                </a:solidFill>
              </a:rPr>
              <a:t>Dnešní předškoláci, až budou dospěláci…</a:t>
            </a:r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Zástupný obsah 4">
            <a:extLst>
              <a:ext uri="{FF2B5EF4-FFF2-40B4-BE49-F238E27FC236}">
                <a16:creationId xmlns:a16="http://schemas.microsoft.com/office/drawing/2014/main" id="{EA6AD69F-89E5-3790-F429-2025CFE89F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r>
              <a:rPr lang="cs-CZ"/>
              <a:t>budou umět věci, které dnes ještě neumíme.</a:t>
            </a:r>
          </a:p>
          <a:p>
            <a:r>
              <a:rPr lang="cs-CZ"/>
              <a:t>budou cestovat nejen po naší planetě.</a:t>
            </a:r>
          </a:p>
          <a:p>
            <a:r>
              <a:rPr lang="cs-CZ"/>
              <a:t>budou se mít lépe, než my.</a:t>
            </a:r>
          </a:p>
          <a:p>
            <a:endParaRPr lang="cs-CZ" dirty="0"/>
          </a:p>
          <a:p>
            <a:r>
              <a:rPr lang="cs-CZ" dirty="0"/>
              <a:t>budou rozhodovat o tom, jak bude vypadat náš svět!</a:t>
            </a:r>
          </a:p>
        </p:txBody>
      </p:sp>
    </p:spTree>
    <p:extLst>
      <p:ext uri="{BB962C8B-B14F-4D97-AF65-F5344CB8AC3E}">
        <p14:creationId xmlns:p14="http://schemas.microsoft.com/office/powerpoint/2010/main" val="35697394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56CF73A-0803-82A7-3B53-3153E10EF4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4D24BFD5-D814-402B-B6C4-EEF6AE14B0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EAD0B1A3-6EF5-A439-E256-36C38AE4B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22362"/>
            <a:ext cx="6281928" cy="413543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Kolik otázek</a:t>
            </a:r>
            <a:br>
              <a:rPr 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položí průměrně</a:t>
            </a:r>
            <a:br>
              <a:rPr 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za hodinu</a:t>
            </a:r>
            <a:br>
              <a:rPr 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děti v MŠ?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6FED7E8-9A97-475F-9FA4-113410D443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06139" y="1031284"/>
            <a:ext cx="3647661" cy="4436126"/>
          </a:xfrm>
          <a:custGeom>
            <a:avLst/>
            <a:gdLst>
              <a:gd name="connsiteX0" fmla="*/ 0 w 3647661"/>
              <a:gd name="connsiteY0" fmla="*/ 0 h 4436126"/>
              <a:gd name="connsiteX1" fmla="*/ 498514 w 3647661"/>
              <a:gd name="connsiteY1" fmla="*/ 0 h 4436126"/>
              <a:gd name="connsiteX2" fmla="*/ 1069981 w 3647661"/>
              <a:gd name="connsiteY2" fmla="*/ 0 h 4436126"/>
              <a:gd name="connsiteX3" fmla="*/ 1714401 w 3647661"/>
              <a:gd name="connsiteY3" fmla="*/ 0 h 4436126"/>
              <a:gd name="connsiteX4" fmla="*/ 2285868 w 3647661"/>
              <a:gd name="connsiteY4" fmla="*/ 0 h 4436126"/>
              <a:gd name="connsiteX5" fmla="*/ 2784381 w 3647661"/>
              <a:gd name="connsiteY5" fmla="*/ 0 h 4436126"/>
              <a:gd name="connsiteX6" fmla="*/ 3647661 w 3647661"/>
              <a:gd name="connsiteY6" fmla="*/ 0 h 4436126"/>
              <a:gd name="connsiteX7" fmla="*/ 3647661 w 3647661"/>
              <a:gd name="connsiteY7" fmla="*/ 633732 h 4436126"/>
              <a:gd name="connsiteX8" fmla="*/ 3647661 w 3647661"/>
              <a:gd name="connsiteY8" fmla="*/ 1267465 h 4436126"/>
              <a:gd name="connsiteX9" fmla="*/ 3647661 w 3647661"/>
              <a:gd name="connsiteY9" fmla="*/ 1768113 h 4436126"/>
              <a:gd name="connsiteX10" fmla="*/ 3647661 w 3647661"/>
              <a:gd name="connsiteY10" fmla="*/ 2446207 h 4436126"/>
              <a:gd name="connsiteX11" fmla="*/ 3647661 w 3647661"/>
              <a:gd name="connsiteY11" fmla="*/ 2946855 h 4436126"/>
              <a:gd name="connsiteX12" fmla="*/ 3647661 w 3647661"/>
              <a:gd name="connsiteY12" fmla="*/ 3580587 h 4436126"/>
              <a:gd name="connsiteX13" fmla="*/ 3647661 w 3647661"/>
              <a:gd name="connsiteY13" fmla="*/ 4436126 h 4436126"/>
              <a:gd name="connsiteX14" fmla="*/ 3039718 w 3647661"/>
              <a:gd name="connsiteY14" fmla="*/ 4436126 h 4436126"/>
              <a:gd name="connsiteX15" fmla="*/ 2431774 w 3647661"/>
              <a:gd name="connsiteY15" fmla="*/ 4436126 h 4436126"/>
              <a:gd name="connsiteX16" fmla="*/ 1823831 w 3647661"/>
              <a:gd name="connsiteY16" fmla="*/ 4436126 h 4436126"/>
              <a:gd name="connsiteX17" fmla="*/ 1288840 w 3647661"/>
              <a:gd name="connsiteY17" fmla="*/ 4436126 h 4436126"/>
              <a:gd name="connsiteX18" fmla="*/ 607943 w 3647661"/>
              <a:gd name="connsiteY18" fmla="*/ 4436126 h 4436126"/>
              <a:gd name="connsiteX19" fmla="*/ 0 w 3647661"/>
              <a:gd name="connsiteY19" fmla="*/ 4436126 h 4436126"/>
              <a:gd name="connsiteX20" fmla="*/ 0 w 3647661"/>
              <a:gd name="connsiteY20" fmla="*/ 3758032 h 4436126"/>
              <a:gd name="connsiteX21" fmla="*/ 0 w 3647661"/>
              <a:gd name="connsiteY21" fmla="*/ 3035578 h 4436126"/>
              <a:gd name="connsiteX22" fmla="*/ 0 w 3647661"/>
              <a:gd name="connsiteY22" fmla="*/ 2401845 h 4436126"/>
              <a:gd name="connsiteX23" fmla="*/ 0 w 3647661"/>
              <a:gd name="connsiteY23" fmla="*/ 1768113 h 4436126"/>
              <a:gd name="connsiteX24" fmla="*/ 0 w 3647661"/>
              <a:gd name="connsiteY24" fmla="*/ 1178742 h 4436126"/>
              <a:gd name="connsiteX25" fmla="*/ 0 w 3647661"/>
              <a:gd name="connsiteY25" fmla="*/ 589371 h 4436126"/>
              <a:gd name="connsiteX26" fmla="*/ 0 w 3647661"/>
              <a:gd name="connsiteY26" fmla="*/ 0 h 4436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647661" h="4436126" fill="none" extrusionOk="0">
                <a:moveTo>
                  <a:pt x="0" y="0"/>
                </a:moveTo>
                <a:cubicBezTo>
                  <a:pt x="116158" y="-16963"/>
                  <a:pt x="364681" y="-4006"/>
                  <a:pt x="498514" y="0"/>
                </a:cubicBezTo>
                <a:cubicBezTo>
                  <a:pt x="632347" y="4006"/>
                  <a:pt x="950865" y="15164"/>
                  <a:pt x="1069981" y="0"/>
                </a:cubicBezTo>
                <a:cubicBezTo>
                  <a:pt x="1189097" y="-15164"/>
                  <a:pt x="1556518" y="-23132"/>
                  <a:pt x="1714401" y="0"/>
                </a:cubicBezTo>
                <a:cubicBezTo>
                  <a:pt x="1872284" y="23132"/>
                  <a:pt x="2015985" y="9364"/>
                  <a:pt x="2285868" y="0"/>
                </a:cubicBezTo>
                <a:cubicBezTo>
                  <a:pt x="2555751" y="-9364"/>
                  <a:pt x="2555148" y="14141"/>
                  <a:pt x="2784381" y="0"/>
                </a:cubicBezTo>
                <a:cubicBezTo>
                  <a:pt x="3013614" y="-14141"/>
                  <a:pt x="3216105" y="-3763"/>
                  <a:pt x="3647661" y="0"/>
                </a:cubicBezTo>
                <a:cubicBezTo>
                  <a:pt x="3623206" y="221859"/>
                  <a:pt x="3622213" y="458853"/>
                  <a:pt x="3647661" y="633732"/>
                </a:cubicBezTo>
                <a:cubicBezTo>
                  <a:pt x="3673109" y="808611"/>
                  <a:pt x="3674779" y="1138417"/>
                  <a:pt x="3647661" y="1267465"/>
                </a:cubicBezTo>
                <a:cubicBezTo>
                  <a:pt x="3620543" y="1396513"/>
                  <a:pt x="3664792" y="1625185"/>
                  <a:pt x="3647661" y="1768113"/>
                </a:cubicBezTo>
                <a:cubicBezTo>
                  <a:pt x="3630530" y="1911041"/>
                  <a:pt x="3671056" y="2135008"/>
                  <a:pt x="3647661" y="2446207"/>
                </a:cubicBezTo>
                <a:cubicBezTo>
                  <a:pt x="3624266" y="2757406"/>
                  <a:pt x="3642702" y="2713342"/>
                  <a:pt x="3647661" y="2946855"/>
                </a:cubicBezTo>
                <a:cubicBezTo>
                  <a:pt x="3652620" y="3180368"/>
                  <a:pt x="3664319" y="3290221"/>
                  <a:pt x="3647661" y="3580587"/>
                </a:cubicBezTo>
                <a:cubicBezTo>
                  <a:pt x="3631003" y="3870953"/>
                  <a:pt x="3617531" y="4259425"/>
                  <a:pt x="3647661" y="4436126"/>
                </a:cubicBezTo>
                <a:cubicBezTo>
                  <a:pt x="3523929" y="4410412"/>
                  <a:pt x="3241413" y="4436068"/>
                  <a:pt x="3039718" y="4436126"/>
                </a:cubicBezTo>
                <a:cubicBezTo>
                  <a:pt x="2838023" y="4436184"/>
                  <a:pt x="2630387" y="4431142"/>
                  <a:pt x="2431774" y="4436126"/>
                </a:cubicBezTo>
                <a:cubicBezTo>
                  <a:pt x="2233161" y="4441110"/>
                  <a:pt x="2003296" y="4449826"/>
                  <a:pt x="1823831" y="4436126"/>
                </a:cubicBezTo>
                <a:cubicBezTo>
                  <a:pt x="1644366" y="4422426"/>
                  <a:pt x="1399453" y="4442442"/>
                  <a:pt x="1288840" y="4436126"/>
                </a:cubicBezTo>
                <a:cubicBezTo>
                  <a:pt x="1178227" y="4429810"/>
                  <a:pt x="793482" y="4411099"/>
                  <a:pt x="607943" y="4436126"/>
                </a:cubicBezTo>
                <a:cubicBezTo>
                  <a:pt x="422404" y="4461153"/>
                  <a:pt x="158703" y="4453091"/>
                  <a:pt x="0" y="4436126"/>
                </a:cubicBezTo>
                <a:cubicBezTo>
                  <a:pt x="8129" y="4099466"/>
                  <a:pt x="23502" y="4014012"/>
                  <a:pt x="0" y="3758032"/>
                </a:cubicBezTo>
                <a:cubicBezTo>
                  <a:pt x="-23502" y="3502052"/>
                  <a:pt x="8018" y="3295661"/>
                  <a:pt x="0" y="3035578"/>
                </a:cubicBezTo>
                <a:cubicBezTo>
                  <a:pt x="-8018" y="2775495"/>
                  <a:pt x="-8720" y="2595880"/>
                  <a:pt x="0" y="2401845"/>
                </a:cubicBezTo>
                <a:cubicBezTo>
                  <a:pt x="8720" y="2207810"/>
                  <a:pt x="9279" y="1982551"/>
                  <a:pt x="0" y="1768113"/>
                </a:cubicBezTo>
                <a:cubicBezTo>
                  <a:pt x="-9279" y="1553675"/>
                  <a:pt x="7090" y="1354447"/>
                  <a:pt x="0" y="1178742"/>
                </a:cubicBezTo>
                <a:cubicBezTo>
                  <a:pt x="-7090" y="1003037"/>
                  <a:pt x="-23786" y="768334"/>
                  <a:pt x="0" y="589371"/>
                </a:cubicBezTo>
                <a:cubicBezTo>
                  <a:pt x="23786" y="410408"/>
                  <a:pt x="-16955" y="242082"/>
                  <a:pt x="0" y="0"/>
                </a:cubicBezTo>
                <a:close/>
              </a:path>
              <a:path w="3647661" h="4436126" stroke="0" extrusionOk="0">
                <a:moveTo>
                  <a:pt x="0" y="0"/>
                </a:moveTo>
                <a:cubicBezTo>
                  <a:pt x="171149" y="-7244"/>
                  <a:pt x="374684" y="2591"/>
                  <a:pt x="534990" y="0"/>
                </a:cubicBezTo>
                <a:cubicBezTo>
                  <a:pt x="695296" y="-2591"/>
                  <a:pt x="907320" y="7483"/>
                  <a:pt x="1069981" y="0"/>
                </a:cubicBezTo>
                <a:cubicBezTo>
                  <a:pt x="1232642" y="-7483"/>
                  <a:pt x="1543604" y="-26203"/>
                  <a:pt x="1677924" y="0"/>
                </a:cubicBezTo>
                <a:cubicBezTo>
                  <a:pt x="1812244" y="26203"/>
                  <a:pt x="2140632" y="31361"/>
                  <a:pt x="2322344" y="0"/>
                </a:cubicBezTo>
                <a:cubicBezTo>
                  <a:pt x="2504056" y="-31361"/>
                  <a:pt x="2658834" y="3381"/>
                  <a:pt x="2893811" y="0"/>
                </a:cubicBezTo>
                <a:cubicBezTo>
                  <a:pt x="3128788" y="-3381"/>
                  <a:pt x="3338741" y="-10376"/>
                  <a:pt x="3647661" y="0"/>
                </a:cubicBezTo>
                <a:cubicBezTo>
                  <a:pt x="3628986" y="244498"/>
                  <a:pt x="3624774" y="362520"/>
                  <a:pt x="3647661" y="545010"/>
                </a:cubicBezTo>
                <a:cubicBezTo>
                  <a:pt x="3670549" y="727500"/>
                  <a:pt x="3619543" y="968439"/>
                  <a:pt x="3647661" y="1134381"/>
                </a:cubicBezTo>
                <a:cubicBezTo>
                  <a:pt x="3675779" y="1300323"/>
                  <a:pt x="3670065" y="1646297"/>
                  <a:pt x="3647661" y="1856836"/>
                </a:cubicBezTo>
                <a:cubicBezTo>
                  <a:pt x="3625257" y="2067375"/>
                  <a:pt x="3632904" y="2315399"/>
                  <a:pt x="3647661" y="2490568"/>
                </a:cubicBezTo>
                <a:cubicBezTo>
                  <a:pt x="3662418" y="2665737"/>
                  <a:pt x="3616073" y="2880164"/>
                  <a:pt x="3647661" y="3124300"/>
                </a:cubicBezTo>
                <a:cubicBezTo>
                  <a:pt x="3679249" y="3368436"/>
                  <a:pt x="3677361" y="3519722"/>
                  <a:pt x="3647661" y="3758032"/>
                </a:cubicBezTo>
                <a:cubicBezTo>
                  <a:pt x="3617961" y="3996342"/>
                  <a:pt x="3615180" y="4147465"/>
                  <a:pt x="3647661" y="4436126"/>
                </a:cubicBezTo>
                <a:cubicBezTo>
                  <a:pt x="3506685" y="4421969"/>
                  <a:pt x="3266652" y="4433618"/>
                  <a:pt x="3149147" y="4436126"/>
                </a:cubicBezTo>
                <a:cubicBezTo>
                  <a:pt x="3031642" y="4438634"/>
                  <a:pt x="2832267" y="4432536"/>
                  <a:pt x="2650634" y="4436126"/>
                </a:cubicBezTo>
                <a:cubicBezTo>
                  <a:pt x="2469001" y="4439716"/>
                  <a:pt x="2324677" y="4416284"/>
                  <a:pt x="2042690" y="4436126"/>
                </a:cubicBezTo>
                <a:cubicBezTo>
                  <a:pt x="1760703" y="4455968"/>
                  <a:pt x="1686949" y="4416099"/>
                  <a:pt x="1398270" y="4436126"/>
                </a:cubicBezTo>
                <a:cubicBezTo>
                  <a:pt x="1109591" y="4456153"/>
                  <a:pt x="1071585" y="4455485"/>
                  <a:pt x="899756" y="4436126"/>
                </a:cubicBezTo>
                <a:cubicBezTo>
                  <a:pt x="727927" y="4416767"/>
                  <a:pt x="344407" y="4430463"/>
                  <a:pt x="0" y="4436126"/>
                </a:cubicBezTo>
                <a:cubicBezTo>
                  <a:pt x="5440" y="4303018"/>
                  <a:pt x="91" y="4161914"/>
                  <a:pt x="0" y="3891116"/>
                </a:cubicBezTo>
                <a:cubicBezTo>
                  <a:pt x="-91" y="3620318"/>
                  <a:pt x="-11601" y="3462294"/>
                  <a:pt x="0" y="3301745"/>
                </a:cubicBezTo>
                <a:cubicBezTo>
                  <a:pt x="11601" y="3141196"/>
                  <a:pt x="22776" y="2916996"/>
                  <a:pt x="0" y="2756735"/>
                </a:cubicBezTo>
                <a:cubicBezTo>
                  <a:pt x="-22776" y="2596474"/>
                  <a:pt x="5257" y="2440491"/>
                  <a:pt x="0" y="2256087"/>
                </a:cubicBezTo>
                <a:cubicBezTo>
                  <a:pt x="-5257" y="2071683"/>
                  <a:pt x="20189" y="1902567"/>
                  <a:pt x="0" y="1666716"/>
                </a:cubicBezTo>
                <a:cubicBezTo>
                  <a:pt x="-20189" y="1430865"/>
                  <a:pt x="-21241" y="1161108"/>
                  <a:pt x="0" y="988622"/>
                </a:cubicBezTo>
                <a:cubicBezTo>
                  <a:pt x="21241" y="816136"/>
                  <a:pt x="17108" y="40674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57150">
            <a:solidFill>
              <a:schemeClr val="accent2"/>
            </a:solidFill>
            <a:extLst>
              <a:ext uri="{C807C97D-BFC1-408E-A445-0C87EB9F89A2}">
                <ask:lineSketchStyleProps xmlns:ask="http://schemas.microsoft.com/office/drawing/2018/sketchyshapes" sd="68728339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2A39B854-4B6C-4F7F-A602-6F97770CED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199" y="5439978"/>
            <a:ext cx="6281928" cy="18288"/>
          </a:xfrm>
          <a:custGeom>
            <a:avLst/>
            <a:gdLst>
              <a:gd name="connsiteX0" fmla="*/ 0 w 6281928"/>
              <a:gd name="connsiteY0" fmla="*/ 0 h 18288"/>
              <a:gd name="connsiteX1" fmla="*/ 572353 w 6281928"/>
              <a:gd name="connsiteY1" fmla="*/ 0 h 18288"/>
              <a:gd name="connsiteX2" fmla="*/ 1207526 w 6281928"/>
              <a:gd name="connsiteY2" fmla="*/ 0 h 18288"/>
              <a:gd name="connsiteX3" fmla="*/ 1779880 w 6281928"/>
              <a:gd name="connsiteY3" fmla="*/ 0 h 18288"/>
              <a:gd name="connsiteX4" fmla="*/ 2540691 w 6281928"/>
              <a:gd name="connsiteY4" fmla="*/ 0 h 18288"/>
              <a:gd name="connsiteX5" fmla="*/ 3238683 w 6281928"/>
              <a:gd name="connsiteY5" fmla="*/ 0 h 18288"/>
              <a:gd name="connsiteX6" fmla="*/ 3936675 w 6281928"/>
              <a:gd name="connsiteY6" fmla="*/ 0 h 18288"/>
              <a:gd name="connsiteX7" fmla="*/ 4760305 w 6281928"/>
              <a:gd name="connsiteY7" fmla="*/ 0 h 18288"/>
              <a:gd name="connsiteX8" fmla="*/ 5521117 w 6281928"/>
              <a:gd name="connsiteY8" fmla="*/ 0 h 18288"/>
              <a:gd name="connsiteX9" fmla="*/ 6281928 w 6281928"/>
              <a:gd name="connsiteY9" fmla="*/ 0 h 18288"/>
              <a:gd name="connsiteX10" fmla="*/ 6281928 w 6281928"/>
              <a:gd name="connsiteY10" fmla="*/ 18288 h 18288"/>
              <a:gd name="connsiteX11" fmla="*/ 5772394 w 6281928"/>
              <a:gd name="connsiteY11" fmla="*/ 18288 h 18288"/>
              <a:gd name="connsiteX12" fmla="*/ 5200040 w 6281928"/>
              <a:gd name="connsiteY12" fmla="*/ 18288 h 18288"/>
              <a:gd name="connsiteX13" fmla="*/ 4439229 w 6281928"/>
              <a:gd name="connsiteY13" fmla="*/ 18288 h 18288"/>
              <a:gd name="connsiteX14" fmla="*/ 3615599 w 6281928"/>
              <a:gd name="connsiteY14" fmla="*/ 18288 h 18288"/>
              <a:gd name="connsiteX15" fmla="*/ 2980426 w 6281928"/>
              <a:gd name="connsiteY15" fmla="*/ 18288 h 18288"/>
              <a:gd name="connsiteX16" fmla="*/ 2156795 w 6281928"/>
              <a:gd name="connsiteY16" fmla="*/ 18288 h 18288"/>
              <a:gd name="connsiteX17" fmla="*/ 1584442 w 6281928"/>
              <a:gd name="connsiteY17" fmla="*/ 18288 h 18288"/>
              <a:gd name="connsiteX18" fmla="*/ 1074908 w 6281928"/>
              <a:gd name="connsiteY18" fmla="*/ 18288 h 18288"/>
              <a:gd name="connsiteX19" fmla="*/ 0 w 6281928"/>
              <a:gd name="connsiteY19" fmla="*/ 18288 h 18288"/>
              <a:gd name="connsiteX20" fmla="*/ 0 w 6281928"/>
              <a:gd name="connsiteY20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281928" h="18288" fill="none" extrusionOk="0">
                <a:moveTo>
                  <a:pt x="0" y="0"/>
                </a:moveTo>
                <a:cubicBezTo>
                  <a:pt x="205960" y="24870"/>
                  <a:pt x="343550" y="5918"/>
                  <a:pt x="572353" y="0"/>
                </a:cubicBezTo>
                <a:cubicBezTo>
                  <a:pt x="801156" y="-5918"/>
                  <a:pt x="1015649" y="-11381"/>
                  <a:pt x="1207526" y="0"/>
                </a:cubicBezTo>
                <a:cubicBezTo>
                  <a:pt x="1399403" y="11381"/>
                  <a:pt x="1549725" y="7866"/>
                  <a:pt x="1779880" y="0"/>
                </a:cubicBezTo>
                <a:cubicBezTo>
                  <a:pt x="2010035" y="-7866"/>
                  <a:pt x="2190674" y="12826"/>
                  <a:pt x="2540691" y="0"/>
                </a:cubicBezTo>
                <a:cubicBezTo>
                  <a:pt x="2890708" y="-12826"/>
                  <a:pt x="3025718" y="-18534"/>
                  <a:pt x="3238683" y="0"/>
                </a:cubicBezTo>
                <a:cubicBezTo>
                  <a:pt x="3451648" y="18534"/>
                  <a:pt x="3603947" y="14884"/>
                  <a:pt x="3936675" y="0"/>
                </a:cubicBezTo>
                <a:cubicBezTo>
                  <a:pt x="4269403" y="-14884"/>
                  <a:pt x="4480718" y="-24607"/>
                  <a:pt x="4760305" y="0"/>
                </a:cubicBezTo>
                <a:cubicBezTo>
                  <a:pt x="5039892" y="24607"/>
                  <a:pt x="5359549" y="-31311"/>
                  <a:pt x="5521117" y="0"/>
                </a:cubicBezTo>
                <a:cubicBezTo>
                  <a:pt x="5682685" y="31311"/>
                  <a:pt x="5986067" y="-12593"/>
                  <a:pt x="6281928" y="0"/>
                </a:cubicBezTo>
                <a:cubicBezTo>
                  <a:pt x="6282307" y="7355"/>
                  <a:pt x="6282212" y="10249"/>
                  <a:pt x="6281928" y="18288"/>
                </a:cubicBezTo>
                <a:cubicBezTo>
                  <a:pt x="6078981" y="8428"/>
                  <a:pt x="5961061" y="2290"/>
                  <a:pt x="5772394" y="18288"/>
                </a:cubicBezTo>
                <a:cubicBezTo>
                  <a:pt x="5583727" y="34286"/>
                  <a:pt x="5329968" y="24208"/>
                  <a:pt x="5200040" y="18288"/>
                </a:cubicBezTo>
                <a:cubicBezTo>
                  <a:pt x="5070112" y="12368"/>
                  <a:pt x="4793288" y="21070"/>
                  <a:pt x="4439229" y="18288"/>
                </a:cubicBezTo>
                <a:cubicBezTo>
                  <a:pt x="4085170" y="15506"/>
                  <a:pt x="3813765" y="-16466"/>
                  <a:pt x="3615599" y="18288"/>
                </a:cubicBezTo>
                <a:cubicBezTo>
                  <a:pt x="3417433" y="53042"/>
                  <a:pt x="3133643" y="20727"/>
                  <a:pt x="2980426" y="18288"/>
                </a:cubicBezTo>
                <a:cubicBezTo>
                  <a:pt x="2827209" y="15849"/>
                  <a:pt x="2380685" y="51850"/>
                  <a:pt x="2156795" y="18288"/>
                </a:cubicBezTo>
                <a:cubicBezTo>
                  <a:pt x="1932905" y="-15274"/>
                  <a:pt x="1716744" y="-1398"/>
                  <a:pt x="1584442" y="18288"/>
                </a:cubicBezTo>
                <a:cubicBezTo>
                  <a:pt x="1452140" y="37974"/>
                  <a:pt x="1280887" y="12750"/>
                  <a:pt x="1074908" y="18288"/>
                </a:cubicBezTo>
                <a:cubicBezTo>
                  <a:pt x="868929" y="23826"/>
                  <a:pt x="318124" y="-17878"/>
                  <a:pt x="0" y="18288"/>
                </a:cubicBezTo>
                <a:cubicBezTo>
                  <a:pt x="-384" y="12702"/>
                  <a:pt x="-513" y="4636"/>
                  <a:pt x="0" y="0"/>
                </a:cubicBezTo>
                <a:close/>
              </a:path>
              <a:path w="6281928" h="18288" stroke="0" extrusionOk="0">
                <a:moveTo>
                  <a:pt x="0" y="0"/>
                </a:moveTo>
                <a:cubicBezTo>
                  <a:pt x="135290" y="27650"/>
                  <a:pt x="488372" y="4391"/>
                  <a:pt x="635173" y="0"/>
                </a:cubicBezTo>
                <a:cubicBezTo>
                  <a:pt x="781974" y="-4391"/>
                  <a:pt x="992816" y="14310"/>
                  <a:pt x="1144707" y="0"/>
                </a:cubicBezTo>
                <a:cubicBezTo>
                  <a:pt x="1296598" y="-14310"/>
                  <a:pt x="1796462" y="-1258"/>
                  <a:pt x="1968337" y="0"/>
                </a:cubicBezTo>
                <a:cubicBezTo>
                  <a:pt x="2140212" y="1258"/>
                  <a:pt x="2343376" y="-12852"/>
                  <a:pt x="2603510" y="0"/>
                </a:cubicBezTo>
                <a:cubicBezTo>
                  <a:pt x="2863644" y="12852"/>
                  <a:pt x="2935073" y="-10591"/>
                  <a:pt x="3238683" y="0"/>
                </a:cubicBezTo>
                <a:cubicBezTo>
                  <a:pt x="3542293" y="10591"/>
                  <a:pt x="3731676" y="3538"/>
                  <a:pt x="4062313" y="0"/>
                </a:cubicBezTo>
                <a:cubicBezTo>
                  <a:pt x="4392950" y="-3538"/>
                  <a:pt x="4440715" y="28126"/>
                  <a:pt x="4634667" y="0"/>
                </a:cubicBezTo>
                <a:cubicBezTo>
                  <a:pt x="4828619" y="-28126"/>
                  <a:pt x="5052661" y="8974"/>
                  <a:pt x="5458297" y="0"/>
                </a:cubicBezTo>
                <a:cubicBezTo>
                  <a:pt x="5863933" y="-8974"/>
                  <a:pt x="5906900" y="-24516"/>
                  <a:pt x="6281928" y="0"/>
                </a:cubicBezTo>
                <a:cubicBezTo>
                  <a:pt x="6282268" y="5688"/>
                  <a:pt x="6281759" y="13142"/>
                  <a:pt x="6281928" y="18288"/>
                </a:cubicBezTo>
                <a:cubicBezTo>
                  <a:pt x="6036108" y="15339"/>
                  <a:pt x="5743611" y="10415"/>
                  <a:pt x="5583936" y="18288"/>
                </a:cubicBezTo>
                <a:cubicBezTo>
                  <a:pt x="5424261" y="26161"/>
                  <a:pt x="5250533" y="-179"/>
                  <a:pt x="4948763" y="18288"/>
                </a:cubicBezTo>
                <a:cubicBezTo>
                  <a:pt x="4646993" y="36755"/>
                  <a:pt x="4354673" y="7565"/>
                  <a:pt x="4125133" y="18288"/>
                </a:cubicBezTo>
                <a:cubicBezTo>
                  <a:pt x="3895593" y="29012"/>
                  <a:pt x="3570246" y="29209"/>
                  <a:pt x="3301502" y="18288"/>
                </a:cubicBezTo>
                <a:cubicBezTo>
                  <a:pt x="3032758" y="7367"/>
                  <a:pt x="2955340" y="11905"/>
                  <a:pt x="2729149" y="18288"/>
                </a:cubicBezTo>
                <a:cubicBezTo>
                  <a:pt x="2502958" y="24671"/>
                  <a:pt x="2269423" y="3142"/>
                  <a:pt x="2031157" y="18288"/>
                </a:cubicBezTo>
                <a:cubicBezTo>
                  <a:pt x="1792891" y="33434"/>
                  <a:pt x="1484731" y="22122"/>
                  <a:pt x="1207526" y="18288"/>
                </a:cubicBezTo>
                <a:cubicBezTo>
                  <a:pt x="930321" y="14454"/>
                  <a:pt x="560231" y="-33402"/>
                  <a:pt x="0" y="18288"/>
                </a:cubicBezTo>
                <a:cubicBezTo>
                  <a:pt x="-478" y="10520"/>
                  <a:pt x="210" y="504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675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AA8A29A-CF7C-1578-ABBA-B99F89B9DC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D24BFD5-D814-402B-B6C4-EEF6AE14B0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5BD3F38D-443C-E8B0-67D9-75AABC890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22362"/>
            <a:ext cx="6281928" cy="413543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Kolik otázek</a:t>
            </a:r>
            <a:br>
              <a:rPr 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položí průměrně</a:t>
            </a:r>
            <a:br>
              <a:rPr 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za hodinu</a:t>
            </a:r>
            <a:br>
              <a:rPr 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děti v MŠ?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6FED7E8-9A97-475F-9FA4-113410D443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06139" y="1031284"/>
            <a:ext cx="3647661" cy="4436126"/>
          </a:xfrm>
          <a:custGeom>
            <a:avLst/>
            <a:gdLst>
              <a:gd name="connsiteX0" fmla="*/ 0 w 3647661"/>
              <a:gd name="connsiteY0" fmla="*/ 0 h 4436126"/>
              <a:gd name="connsiteX1" fmla="*/ 498514 w 3647661"/>
              <a:gd name="connsiteY1" fmla="*/ 0 h 4436126"/>
              <a:gd name="connsiteX2" fmla="*/ 1069981 w 3647661"/>
              <a:gd name="connsiteY2" fmla="*/ 0 h 4436126"/>
              <a:gd name="connsiteX3" fmla="*/ 1714401 w 3647661"/>
              <a:gd name="connsiteY3" fmla="*/ 0 h 4436126"/>
              <a:gd name="connsiteX4" fmla="*/ 2285868 w 3647661"/>
              <a:gd name="connsiteY4" fmla="*/ 0 h 4436126"/>
              <a:gd name="connsiteX5" fmla="*/ 2784381 w 3647661"/>
              <a:gd name="connsiteY5" fmla="*/ 0 h 4436126"/>
              <a:gd name="connsiteX6" fmla="*/ 3647661 w 3647661"/>
              <a:gd name="connsiteY6" fmla="*/ 0 h 4436126"/>
              <a:gd name="connsiteX7" fmla="*/ 3647661 w 3647661"/>
              <a:gd name="connsiteY7" fmla="*/ 633732 h 4436126"/>
              <a:gd name="connsiteX8" fmla="*/ 3647661 w 3647661"/>
              <a:gd name="connsiteY8" fmla="*/ 1267465 h 4436126"/>
              <a:gd name="connsiteX9" fmla="*/ 3647661 w 3647661"/>
              <a:gd name="connsiteY9" fmla="*/ 1768113 h 4436126"/>
              <a:gd name="connsiteX10" fmla="*/ 3647661 w 3647661"/>
              <a:gd name="connsiteY10" fmla="*/ 2446207 h 4436126"/>
              <a:gd name="connsiteX11" fmla="*/ 3647661 w 3647661"/>
              <a:gd name="connsiteY11" fmla="*/ 2946855 h 4436126"/>
              <a:gd name="connsiteX12" fmla="*/ 3647661 w 3647661"/>
              <a:gd name="connsiteY12" fmla="*/ 3580587 h 4436126"/>
              <a:gd name="connsiteX13" fmla="*/ 3647661 w 3647661"/>
              <a:gd name="connsiteY13" fmla="*/ 4436126 h 4436126"/>
              <a:gd name="connsiteX14" fmla="*/ 3039718 w 3647661"/>
              <a:gd name="connsiteY14" fmla="*/ 4436126 h 4436126"/>
              <a:gd name="connsiteX15" fmla="*/ 2431774 w 3647661"/>
              <a:gd name="connsiteY15" fmla="*/ 4436126 h 4436126"/>
              <a:gd name="connsiteX16" fmla="*/ 1823831 w 3647661"/>
              <a:gd name="connsiteY16" fmla="*/ 4436126 h 4436126"/>
              <a:gd name="connsiteX17" fmla="*/ 1288840 w 3647661"/>
              <a:gd name="connsiteY17" fmla="*/ 4436126 h 4436126"/>
              <a:gd name="connsiteX18" fmla="*/ 607943 w 3647661"/>
              <a:gd name="connsiteY18" fmla="*/ 4436126 h 4436126"/>
              <a:gd name="connsiteX19" fmla="*/ 0 w 3647661"/>
              <a:gd name="connsiteY19" fmla="*/ 4436126 h 4436126"/>
              <a:gd name="connsiteX20" fmla="*/ 0 w 3647661"/>
              <a:gd name="connsiteY20" fmla="*/ 3758032 h 4436126"/>
              <a:gd name="connsiteX21" fmla="*/ 0 w 3647661"/>
              <a:gd name="connsiteY21" fmla="*/ 3035578 h 4436126"/>
              <a:gd name="connsiteX22" fmla="*/ 0 w 3647661"/>
              <a:gd name="connsiteY22" fmla="*/ 2401845 h 4436126"/>
              <a:gd name="connsiteX23" fmla="*/ 0 w 3647661"/>
              <a:gd name="connsiteY23" fmla="*/ 1768113 h 4436126"/>
              <a:gd name="connsiteX24" fmla="*/ 0 w 3647661"/>
              <a:gd name="connsiteY24" fmla="*/ 1178742 h 4436126"/>
              <a:gd name="connsiteX25" fmla="*/ 0 w 3647661"/>
              <a:gd name="connsiteY25" fmla="*/ 589371 h 4436126"/>
              <a:gd name="connsiteX26" fmla="*/ 0 w 3647661"/>
              <a:gd name="connsiteY26" fmla="*/ 0 h 4436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647661" h="4436126" fill="none" extrusionOk="0">
                <a:moveTo>
                  <a:pt x="0" y="0"/>
                </a:moveTo>
                <a:cubicBezTo>
                  <a:pt x="116158" y="-16963"/>
                  <a:pt x="364681" y="-4006"/>
                  <a:pt x="498514" y="0"/>
                </a:cubicBezTo>
                <a:cubicBezTo>
                  <a:pt x="632347" y="4006"/>
                  <a:pt x="950865" y="15164"/>
                  <a:pt x="1069981" y="0"/>
                </a:cubicBezTo>
                <a:cubicBezTo>
                  <a:pt x="1189097" y="-15164"/>
                  <a:pt x="1556518" y="-23132"/>
                  <a:pt x="1714401" y="0"/>
                </a:cubicBezTo>
                <a:cubicBezTo>
                  <a:pt x="1872284" y="23132"/>
                  <a:pt x="2015985" y="9364"/>
                  <a:pt x="2285868" y="0"/>
                </a:cubicBezTo>
                <a:cubicBezTo>
                  <a:pt x="2555751" y="-9364"/>
                  <a:pt x="2555148" y="14141"/>
                  <a:pt x="2784381" y="0"/>
                </a:cubicBezTo>
                <a:cubicBezTo>
                  <a:pt x="3013614" y="-14141"/>
                  <a:pt x="3216105" y="-3763"/>
                  <a:pt x="3647661" y="0"/>
                </a:cubicBezTo>
                <a:cubicBezTo>
                  <a:pt x="3623206" y="221859"/>
                  <a:pt x="3622213" y="458853"/>
                  <a:pt x="3647661" y="633732"/>
                </a:cubicBezTo>
                <a:cubicBezTo>
                  <a:pt x="3673109" y="808611"/>
                  <a:pt x="3674779" y="1138417"/>
                  <a:pt x="3647661" y="1267465"/>
                </a:cubicBezTo>
                <a:cubicBezTo>
                  <a:pt x="3620543" y="1396513"/>
                  <a:pt x="3664792" y="1625185"/>
                  <a:pt x="3647661" y="1768113"/>
                </a:cubicBezTo>
                <a:cubicBezTo>
                  <a:pt x="3630530" y="1911041"/>
                  <a:pt x="3671056" y="2135008"/>
                  <a:pt x="3647661" y="2446207"/>
                </a:cubicBezTo>
                <a:cubicBezTo>
                  <a:pt x="3624266" y="2757406"/>
                  <a:pt x="3642702" y="2713342"/>
                  <a:pt x="3647661" y="2946855"/>
                </a:cubicBezTo>
                <a:cubicBezTo>
                  <a:pt x="3652620" y="3180368"/>
                  <a:pt x="3664319" y="3290221"/>
                  <a:pt x="3647661" y="3580587"/>
                </a:cubicBezTo>
                <a:cubicBezTo>
                  <a:pt x="3631003" y="3870953"/>
                  <a:pt x="3617531" y="4259425"/>
                  <a:pt x="3647661" y="4436126"/>
                </a:cubicBezTo>
                <a:cubicBezTo>
                  <a:pt x="3523929" y="4410412"/>
                  <a:pt x="3241413" y="4436068"/>
                  <a:pt x="3039718" y="4436126"/>
                </a:cubicBezTo>
                <a:cubicBezTo>
                  <a:pt x="2838023" y="4436184"/>
                  <a:pt x="2630387" y="4431142"/>
                  <a:pt x="2431774" y="4436126"/>
                </a:cubicBezTo>
                <a:cubicBezTo>
                  <a:pt x="2233161" y="4441110"/>
                  <a:pt x="2003296" y="4449826"/>
                  <a:pt x="1823831" y="4436126"/>
                </a:cubicBezTo>
                <a:cubicBezTo>
                  <a:pt x="1644366" y="4422426"/>
                  <a:pt x="1399453" y="4442442"/>
                  <a:pt x="1288840" y="4436126"/>
                </a:cubicBezTo>
                <a:cubicBezTo>
                  <a:pt x="1178227" y="4429810"/>
                  <a:pt x="793482" y="4411099"/>
                  <a:pt x="607943" y="4436126"/>
                </a:cubicBezTo>
                <a:cubicBezTo>
                  <a:pt x="422404" y="4461153"/>
                  <a:pt x="158703" y="4453091"/>
                  <a:pt x="0" y="4436126"/>
                </a:cubicBezTo>
                <a:cubicBezTo>
                  <a:pt x="8129" y="4099466"/>
                  <a:pt x="23502" y="4014012"/>
                  <a:pt x="0" y="3758032"/>
                </a:cubicBezTo>
                <a:cubicBezTo>
                  <a:pt x="-23502" y="3502052"/>
                  <a:pt x="8018" y="3295661"/>
                  <a:pt x="0" y="3035578"/>
                </a:cubicBezTo>
                <a:cubicBezTo>
                  <a:pt x="-8018" y="2775495"/>
                  <a:pt x="-8720" y="2595880"/>
                  <a:pt x="0" y="2401845"/>
                </a:cubicBezTo>
                <a:cubicBezTo>
                  <a:pt x="8720" y="2207810"/>
                  <a:pt x="9279" y="1982551"/>
                  <a:pt x="0" y="1768113"/>
                </a:cubicBezTo>
                <a:cubicBezTo>
                  <a:pt x="-9279" y="1553675"/>
                  <a:pt x="7090" y="1354447"/>
                  <a:pt x="0" y="1178742"/>
                </a:cubicBezTo>
                <a:cubicBezTo>
                  <a:pt x="-7090" y="1003037"/>
                  <a:pt x="-23786" y="768334"/>
                  <a:pt x="0" y="589371"/>
                </a:cubicBezTo>
                <a:cubicBezTo>
                  <a:pt x="23786" y="410408"/>
                  <a:pt x="-16955" y="242082"/>
                  <a:pt x="0" y="0"/>
                </a:cubicBezTo>
                <a:close/>
              </a:path>
              <a:path w="3647661" h="4436126" stroke="0" extrusionOk="0">
                <a:moveTo>
                  <a:pt x="0" y="0"/>
                </a:moveTo>
                <a:cubicBezTo>
                  <a:pt x="171149" y="-7244"/>
                  <a:pt x="374684" y="2591"/>
                  <a:pt x="534990" y="0"/>
                </a:cubicBezTo>
                <a:cubicBezTo>
                  <a:pt x="695296" y="-2591"/>
                  <a:pt x="907320" y="7483"/>
                  <a:pt x="1069981" y="0"/>
                </a:cubicBezTo>
                <a:cubicBezTo>
                  <a:pt x="1232642" y="-7483"/>
                  <a:pt x="1543604" y="-26203"/>
                  <a:pt x="1677924" y="0"/>
                </a:cubicBezTo>
                <a:cubicBezTo>
                  <a:pt x="1812244" y="26203"/>
                  <a:pt x="2140632" y="31361"/>
                  <a:pt x="2322344" y="0"/>
                </a:cubicBezTo>
                <a:cubicBezTo>
                  <a:pt x="2504056" y="-31361"/>
                  <a:pt x="2658834" y="3381"/>
                  <a:pt x="2893811" y="0"/>
                </a:cubicBezTo>
                <a:cubicBezTo>
                  <a:pt x="3128788" y="-3381"/>
                  <a:pt x="3338741" y="-10376"/>
                  <a:pt x="3647661" y="0"/>
                </a:cubicBezTo>
                <a:cubicBezTo>
                  <a:pt x="3628986" y="244498"/>
                  <a:pt x="3624774" y="362520"/>
                  <a:pt x="3647661" y="545010"/>
                </a:cubicBezTo>
                <a:cubicBezTo>
                  <a:pt x="3670549" y="727500"/>
                  <a:pt x="3619543" y="968439"/>
                  <a:pt x="3647661" y="1134381"/>
                </a:cubicBezTo>
                <a:cubicBezTo>
                  <a:pt x="3675779" y="1300323"/>
                  <a:pt x="3670065" y="1646297"/>
                  <a:pt x="3647661" y="1856836"/>
                </a:cubicBezTo>
                <a:cubicBezTo>
                  <a:pt x="3625257" y="2067375"/>
                  <a:pt x="3632904" y="2315399"/>
                  <a:pt x="3647661" y="2490568"/>
                </a:cubicBezTo>
                <a:cubicBezTo>
                  <a:pt x="3662418" y="2665737"/>
                  <a:pt x="3616073" y="2880164"/>
                  <a:pt x="3647661" y="3124300"/>
                </a:cubicBezTo>
                <a:cubicBezTo>
                  <a:pt x="3679249" y="3368436"/>
                  <a:pt x="3677361" y="3519722"/>
                  <a:pt x="3647661" y="3758032"/>
                </a:cubicBezTo>
                <a:cubicBezTo>
                  <a:pt x="3617961" y="3996342"/>
                  <a:pt x="3615180" y="4147465"/>
                  <a:pt x="3647661" y="4436126"/>
                </a:cubicBezTo>
                <a:cubicBezTo>
                  <a:pt x="3506685" y="4421969"/>
                  <a:pt x="3266652" y="4433618"/>
                  <a:pt x="3149147" y="4436126"/>
                </a:cubicBezTo>
                <a:cubicBezTo>
                  <a:pt x="3031642" y="4438634"/>
                  <a:pt x="2832267" y="4432536"/>
                  <a:pt x="2650634" y="4436126"/>
                </a:cubicBezTo>
                <a:cubicBezTo>
                  <a:pt x="2469001" y="4439716"/>
                  <a:pt x="2324677" y="4416284"/>
                  <a:pt x="2042690" y="4436126"/>
                </a:cubicBezTo>
                <a:cubicBezTo>
                  <a:pt x="1760703" y="4455968"/>
                  <a:pt x="1686949" y="4416099"/>
                  <a:pt x="1398270" y="4436126"/>
                </a:cubicBezTo>
                <a:cubicBezTo>
                  <a:pt x="1109591" y="4456153"/>
                  <a:pt x="1071585" y="4455485"/>
                  <a:pt x="899756" y="4436126"/>
                </a:cubicBezTo>
                <a:cubicBezTo>
                  <a:pt x="727927" y="4416767"/>
                  <a:pt x="344407" y="4430463"/>
                  <a:pt x="0" y="4436126"/>
                </a:cubicBezTo>
                <a:cubicBezTo>
                  <a:pt x="5440" y="4303018"/>
                  <a:pt x="91" y="4161914"/>
                  <a:pt x="0" y="3891116"/>
                </a:cubicBezTo>
                <a:cubicBezTo>
                  <a:pt x="-91" y="3620318"/>
                  <a:pt x="-11601" y="3462294"/>
                  <a:pt x="0" y="3301745"/>
                </a:cubicBezTo>
                <a:cubicBezTo>
                  <a:pt x="11601" y="3141196"/>
                  <a:pt x="22776" y="2916996"/>
                  <a:pt x="0" y="2756735"/>
                </a:cubicBezTo>
                <a:cubicBezTo>
                  <a:pt x="-22776" y="2596474"/>
                  <a:pt x="5257" y="2440491"/>
                  <a:pt x="0" y="2256087"/>
                </a:cubicBezTo>
                <a:cubicBezTo>
                  <a:pt x="-5257" y="2071683"/>
                  <a:pt x="20189" y="1902567"/>
                  <a:pt x="0" y="1666716"/>
                </a:cubicBezTo>
                <a:cubicBezTo>
                  <a:pt x="-20189" y="1430865"/>
                  <a:pt x="-21241" y="1161108"/>
                  <a:pt x="0" y="988622"/>
                </a:cubicBezTo>
                <a:cubicBezTo>
                  <a:pt x="21241" y="816136"/>
                  <a:pt x="17108" y="40674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57150">
            <a:solidFill>
              <a:schemeClr val="accent2"/>
            </a:solidFill>
            <a:extLst>
              <a:ext uri="{C807C97D-BFC1-408E-A445-0C87EB9F89A2}">
                <ask:lineSketchStyleProps xmlns:ask="http://schemas.microsoft.com/office/drawing/2018/sketchyshapes" sd="68728339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1029">
            <a:extLst>
              <a:ext uri="{FF2B5EF4-FFF2-40B4-BE49-F238E27FC236}">
                <a16:creationId xmlns:a16="http://schemas.microsoft.com/office/drawing/2014/main" id="{7C119AE3-8CF7-6E00-1DA8-3D1C3275FF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28114" y="1232452"/>
            <a:ext cx="3200400" cy="3850919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indent="0">
              <a:buNone/>
            </a:pPr>
            <a:r>
              <a:rPr lang="en-US" sz="138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100</a:t>
            </a:r>
            <a:endParaRPr lang="en-US" sz="2400" kern="1200" dirty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2A39B854-4B6C-4F7F-A602-6F97770CED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199" y="5439978"/>
            <a:ext cx="6281928" cy="18288"/>
          </a:xfrm>
          <a:custGeom>
            <a:avLst/>
            <a:gdLst>
              <a:gd name="connsiteX0" fmla="*/ 0 w 6281928"/>
              <a:gd name="connsiteY0" fmla="*/ 0 h 18288"/>
              <a:gd name="connsiteX1" fmla="*/ 572353 w 6281928"/>
              <a:gd name="connsiteY1" fmla="*/ 0 h 18288"/>
              <a:gd name="connsiteX2" fmla="*/ 1207526 w 6281928"/>
              <a:gd name="connsiteY2" fmla="*/ 0 h 18288"/>
              <a:gd name="connsiteX3" fmla="*/ 1779880 w 6281928"/>
              <a:gd name="connsiteY3" fmla="*/ 0 h 18288"/>
              <a:gd name="connsiteX4" fmla="*/ 2540691 w 6281928"/>
              <a:gd name="connsiteY4" fmla="*/ 0 h 18288"/>
              <a:gd name="connsiteX5" fmla="*/ 3238683 w 6281928"/>
              <a:gd name="connsiteY5" fmla="*/ 0 h 18288"/>
              <a:gd name="connsiteX6" fmla="*/ 3936675 w 6281928"/>
              <a:gd name="connsiteY6" fmla="*/ 0 h 18288"/>
              <a:gd name="connsiteX7" fmla="*/ 4760305 w 6281928"/>
              <a:gd name="connsiteY7" fmla="*/ 0 h 18288"/>
              <a:gd name="connsiteX8" fmla="*/ 5521117 w 6281928"/>
              <a:gd name="connsiteY8" fmla="*/ 0 h 18288"/>
              <a:gd name="connsiteX9" fmla="*/ 6281928 w 6281928"/>
              <a:gd name="connsiteY9" fmla="*/ 0 h 18288"/>
              <a:gd name="connsiteX10" fmla="*/ 6281928 w 6281928"/>
              <a:gd name="connsiteY10" fmla="*/ 18288 h 18288"/>
              <a:gd name="connsiteX11" fmla="*/ 5772394 w 6281928"/>
              <a:gd name="connsiteY11" fmla="*/ 18288 h 18288"/>
              <a:gd name="connsiteX12" fmla="*/ 5200040 w 6281928"/>
              <a:gd name="connsiteY12" fmla="*/ 18288 h 18288"/>
              <a:gd name="connsiteX13" fmla="*/ 4439229 w 6281928"/>
              <a:gd name="connsiteY13" fmla="*/ 18288 h 18288"/>
              <a:gd name="connsiteX14" fmla="*/ 3615599 w 6281928"/>
              <a:gd name="connsiteY14" fmla="*/ 18288 h 18288"/>
              <a:gd name="connsiteX15" fmla="*/ 2980426 w 6281928"/>
              <a:gd name="connsiteY15" fmla="*/ 18288 h 18288"/>
              <a:gd name="connsiteX16" fmla="*/ 2156795 w 6281928"/>
              <a:gd name="connsiteY16" fmla="*/ 18288 h 18288"/>
              <a:gd name="connsiteX17" fmla="*/ 1584442 w 6281928"/>
              <a:gd name="connsiteY17" fmla="*/ 18288 h 18288"/>
              <a:gd name="connsiteX18" fmla="*/ 1074908 w 6281928"/>
              <a:gd name="connsiteY18" fmla="*/ 18288 h 18288"/>
              <a:gd name="connsiteX19" fmla="*/ 0 w 6281928"/>
              <a:gd name="connsiteY19" fmla="*/ 18288 h 18288"/>
              <a:gd name="connsiteX20" fmla="*/ 0 w 6281928"/>
              <a:gd name="connsiteY20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281928" h="18288" fill="none" extrusionOk="0">
                <a:moveTo>
                  <a:pt x="0" y="0"/>
                </a:moveTo>
                <a:cubicBezTo>
                  <a:pt x="205960" y="24870"/>
                  <a:pt x="343550" y="5918"/>
                  <a:pt x="572353" y="0"/>
                </a:cubicBezTo>
                <a:cubicBezTo>
                  <a:pt x="801156" y="-5918"/>
                  <a:pt x="1015649" y="-11381"/>
                  <a:pt x="1207526" y="0"/>
                </a:cubicBezTo>
                <a:cubicBezTo>
                  <a:pt x="1399403" y="11381"/>
                  <a:pt x="1549725" y="7866"/>
                  <a:pt x="1779880" y="0"/>
                </a:cubicBezTo>
                <a:cubicBezTo>
                  <a:pt x="2010035" y="-7866"/>
                  <a:pt x="2190674" y="12826"/>
                  <a:pt x="2540691" y="0"/>
                </a:cubicBezTo>
                <a:cubicBezTo>
                  <a:pt x="2890708" y="-12826"/>
                  <a:pt x="3025718" y="-18534"/>
                  <a:pt x="3238683" y="0"/>
                </a:cubicBezTo>
                <a:cubicBezTo>
                  <a:pt x="3451648" y="18534"/>
                  <a:pt x="3603947" y="14884"/>
                  <a:pt x="3936675" y="0"/>
                </a:cubicBezTo>
                <a:cubicBezTo>
                  <a:pt x="4269403" y="-14884"/>
                  <a:pt x="4480718" y="-24607"/>
                  <a:pt x="4760305" y="0"/>
                </a:cubicBezTo>
                <a:cubicBezTo>
                  <a:pt x="5039892" y="24607"/>
                  <a:pt x="5359549" y="-31311"/>
                  <a:pt x="5521117" y="0"/>
                </a:cubicBezTo>
                <a:cubicBezTo>
                  <a:pt x="5682685" y="31311"/>
                  <a:pt x="5986067" y="-12593"/>
                  <a:pt x="6281928" y="0"/>
                </a:cubicBezTo>
                <a:cubicBezTo>
                  <a:pt x="6282307" y="7355"/>
                  <a:pt x="6282212" y="10249"/>
                  <a:pt x="6281928" y="18288"/>
                </a:cubicBezTo>
                <a:cubicBezTo>
                  <a:pt x="6078981" y="8428"/>
                  <a:pt x="5961061" y="2290"/>
                  <a:pt x="5772394" y="18288"/>
                </a:cubicBezTo>
                <a:cubicBezTo>
                  <a:pt x="5583727" y="34286"/>
                  <a:pt x="5329968" y="24208"/>
                  <a:pt x="5200040" y="18288"/>
                </a:cubicBezTo>
                <a:cubicBezTo>
                  <a:pt x="5070112" y="12368"/>
                  <a:pt x="4793288" y="21070"/>
                  <a:pt x="4439229" y="18288"/>
                </a:cubicBezTo>
                <a:cubicBezTo>
                  <a:pt x="4085170" y="15506"/>
                  <a:pt x="3813765" y="-16466"/>
                  <a:pt x="3615599" y="18288"/>
                </a:cubicBezTo>
                <a:cubicBezTo>
                  <a:pt x="3417433" y="53042"/>
                  <a:pt x="3133643" y="20727"/>
                  <a:pt x="2980426" y="18288"/>
                </a:cubicBezTo>
                <a:cubicBezTo>
                  <a:pt x="2827209" y="15849"/>
                  <a:pt x="2380685" y="51850"/>
                  <a:pt x="2156795" y="18288"/>
                </a:cubicBezTo>
                <a:cubicBezTo>
                  <a:pt x="1932905" y="-15274"/>
                  <a:pt x="1716744" y="-1398"/>
                  <a:pt x="1584442" y="18288"/>
                </a:cubicBezTo>
                <a:cubicBezTo>
                  <a:pt x="1452140" y="37974"/>
                  <a:pt x="1280887" y="12750"/>
                  <a:pt x="1074908" y="18288"/>
                </a:cubicBezTo>
                <a:cubicBezTo>
                  <a:pt x="868929" y="23826"/>
                  <a:pt x="318124" y="-17878"/>
                  <a:pt x="0" y="18288"/>
                </a:cubicBezTo>
                <a:cubicBezTo>
                  <a:pt x="-384" y="12702"/>
                  <a:pt x="-513" y="4636"/>
                  <a:pt x="0" y="0"/>
                </a:cubicBezTo>
                <a:close/>
              </a:path>
              <a:path w="6281928" h="18288" stroke="0" extrusionOk="0">
                <a:moveTo>
                  <a:pt x="0" y="0"/>
                </a:moveTo>
                <a:cubicBezTo>
                  <a:pt x="135290" y="27650"/>
                  <a:pt x="488372" y="4391"/>
                  <a:pt x="635173" y="0"/>
                </a:cubicBezTo>
                <a:cubicBezTo>
                  <a:pt x="781974" y="-4391"/>
                  <a:pt x="992816" y="14310"/>
                  <a:pt x="1144707" y="0"/>
                </a:cubicBezTo>
                <a:cubicBezTo>
                  <a:pt x="1296598" y="-14310"/>
                  <a:pt x="1796462" y="-1258"/>
                  <a:pt x="1968337" y="0"/>
                </a:cubicBezTo>
                <a:cubicBezTo>
                  <a:pt x="2140212" y="1258"/>
                  <a:pt x="2343376" y="-12852"/>
                  <a:pt x="2603510" y="0"/>
                </a:cubicBezTo>
                <a:cubicBezTo>
                  <a:pt x="2863644" y="12852"/>
                  <a:pt x="2935073" y="-10591"/>
                  <a:pt x="3238683" y="0"/>
                </a:cubicBezTo>
                <a:cubicBezTo>
                  <a:pt x="3542293" y="10591"/>
                  <a:pt x="3731676" y="3538"/>
                  <a:pt x="4062313" y="0"/>
                </a:cubicBezTo>
                <a:cubicBezTo>
                  <a:pt x="4392950" y="-3538"/>
                  <a:pt x="4440715" y="28126"/>
                  <a:pt x="4634667" y="0"/>
                </a:cubicBezTo>
                <a:cubicBezTo>
                  <a:pt x="4828619" y="-28126"/>
                  <a:pt x="5052661" y="8974"/>
                  <a:pt x="5458297" y="0"/>
                </a:cubicBezTo>
                <a:cubicBezTo>
                  <a:pt x="5863933" y="-8974"/>
                  <a:pt x="5906900" y="-24516"/>
                  <a:pt x="6281928" y="0"/>
                </a:cubicBezTo>
                <a:cubicBezTo>
                  <a:pt x="6282268" y="5688"/>
                  <a:pt x="6281759" y="13142"/>
                  <a:pt x="6281928" y="18288"/>
                </a:cubicBezTo>
                <a:cubicBezTo>
                  <a:pt x="6036108" y="15339"/>
                  <a:pt x="5743611" y="10415"/>
                  <a:pt x="5583936" y="18288"/>
                </a:cubicBezTo>
                <a:cubicBezTo>
                  <a:pt x="5424261" y="26161"/>
                  <a:pt x="5250533" y="-179"/>
                  <a:pt x="4948763" y="18288"/>
                </a:cubicBezTo>
                <a:cubicBezTo>
                  <a:pt x="4646993" y="36755"/>
                  <a:pt x="4354673" y="7565"/>
                  <a:pt x="4125133" y="18288"/>
                </a:cubicBezTo>
                <a:cubicBezTo>
                  <a:pt x="3895593" y="29012"/>
                  <a:pt x="3570246" y="29209"/>
                  <a:pt x="3301502" y="18288"/>
                </a:cubicBezTo>
                <a:cubicBezTo>
                  <a:pt x="3032758" y="7367"/>
                  <a:pt x="2955340" y="11905"/>
                  <a:pt x="2729149" y="18288"/>
                </a:cubicBezTo>
                <a:cubicBezTo>
                  <a:pt x="2502958" y="24671"/>
                  <a:pt x="2269423" y="3142"/>
                  <a:pt x="2031157" y="18288"/>
                </a:cubicBezTo>
                <a:cubicBezTo>
                  <a:pt x="1792891" y="33434"/>
                  <a:pt x="1484731" y="22122"/>
                  <a:pt x="1207526" y="18288"/>
                </a:cubicBezTo>
                <a:cubicBezTo>
                  <a:pt x="930321" y="14454"/>
                  <a:pt x="560231" y="-33402"/>
                  <a:pt x="0" y="18288"/>
                </a:cubicBezTo>
                <a:cubicBezTo>
                  <a:pt x="-478" y="10520"/>
                  <a:pt x="210" y="504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4891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05CBC3C-2E5A-4839-8B9B-2E5A6ADF0F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B5B423A-57CC-4C58-AA26-8E2E862B03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5217023" cy="3994777"/>
          </a:xfrm>
          <a:custGeom>
            <a:avLst/>
            <a:gdLst>
              <a:gd name="connsiteX0" fmla="*/ 1945461 w 5217023"/>
              <a:gd name="connsiteY0" fmla="*/ 3787398 h 3994777"/>
              <a:gd name="connsiteX1" fmla="*/ 1942113 w 5217023"/>
              <a:gd name="connsiteY1" fmla="*/ 3790053 h 3994777"/>
              <a:gd name="connsiteX2" fmla="*/ 1946982 w 5217023"/>
              <a:gd name="connsiteY2" fmla="*/ 3787990 h 3994777"/>
              <a:gd name="connsiteX3" fmla="*/ 1945461 w 5217023"/>
              <a:gd name="connsiteY3" fmla="*/ 3787398 h 3994777"/>
              <a:gd name="connsiteX4" fmla="*/ 0 w 5217023"/>
              <a:gd name="connsiteY4" fmla="*/ 0 h 3994777"/>
              <a:gd name="connsiteX5" fmla="*/ 5030958 w 5217023"/>
              <a:gd name="connsiteY5" fmla="*/ 0 h 3994777"/>
              <a:gd name="connsiteX6" fmla="*/ 5046198 w 5217023"/>
              <a:gd name="connsiteY6" fmla="*/ 153449 h 3994777"/>
              <a:gd name="connsiteX7" fmla="*/ 5055729 w 5217023"/>
              <a:gd name="connsiteY7" fmla="*/ 415828 h 3994777"/>
              <a:gd name="connsiteX8" fmla="*/ 4735242 w 5217023"/>
              <a:gd name="connsiteY8" fmla="*/ 1867130 h 3994777"/>
              <a:gd name="connsiteX9" fmla="*/ 3907395 w 5217023"/>
              <a:gd name="connsiteY9" fmla="*/ 2938441 h 3994777"/>
              <a:gd name="connsiteX10" fmla="*/ 3946497 w 5217023"/>
              <a:gd name="connsiteY10" fmla="*/ 2908567 h 3994777"/>
              <a:gd name="connsiteX11" fmla="*/ 4585421 w 5217023"/>
              <a:gd name="connsiteY11" fmla="*/ 2188401 h 3994777"/>
              <a:gd name="connsiteX12" fmla="*/ 5142585 w 5217023"/>
              <a:gd name="connsiteY12" fmla="*/ 276891 h 3994777"/>
              <a:gd name="connsiteX13" fmla="*/ 5121833 w 5217023"/>
              <a:gd name="connsiteY13" fmla="*/ 30208 h 3994777"/>
              <a:gd name="connsiteX14" fmla="*/ 5116229 w 5217023"/>
              <a:gd name="connsiteY14" fmla="*/ 0 h 3994777"/>
              <a:gd name="connsiteX15" fmla="*/ 5184724 w 5217023"/>
              <a:gd name="connsiteY15" fmla="*/ 0 h 3994777"/>
              <a:gd name="connsiteX16" fmla="*/ 5196265 w 5217023"/>
              <a:gd name="connsiteY16" fmla="*/ 66113 h 3994777"/>
              <a:gd name="connsiteX17" fmla="*/ 5058603 w 5217023"/>
              <a:gd name="connsiteY17" fmla="*/ 1368242 h 3994777"/>
              <a:gd name="connsiteX18" fmla="*/ 4096624 w 5217023"/>
              <a:gd name="connsiteY18" fmla="*/ 2870829 h 3994777"/>
              <a:gd name="connsiteX19" fmla="*/ 3833203 w 5217023"/>
              <a:gd name="connsiteY19" fmla="*/ 3092190 h 3994777"/>
              <a:gd name="connsiteX20" fmla="*/ 3536509 w 5217023"/>
              <a:gd name="connsiteY20" fmla="*/ 3297128 h 3994777"/>
              <a:gd name="connsiteX21" fmla="*/ 3148966 w 5217023"/>
              <a:gd name="connsiteY21" fmla="*/ 3485478 h 3994777"/>
              <a:gd name="connsiteX22" fmla="*/ 1860557 w 5217023"/>
              <a:gd name="connsiteY22" fmla="*/ 3880910 h 3994777"/>
              <a:gd name="connsiteX23" fmla="*/ 573715 w 5217023"/>
              <a:gd name="connsiteY23" fmla="*/ 3983764 h 3994777"/>
              <a:gd name="connsiteX24" fmla="*/ 108410 w 5217023"/>
              <a:gd name="connsiteY24" fmla="*/ 3908816 h 3994777"/>
              <a:gd name="connsiteX25" fmla="*/ 0 w 5217023"/>
              <a:gd name="connsiteY25" fmla="*/ 3876793 h 3994777"/>
              <a:gd name="connsiteX26" fmla="*/ 0 w 5217023"/>
              <a:gd name="connsiteY26" fmla="*/ 3802912 h 3994777"/>
              <a:gd name="connsiteX27" fmla="*/ 36975 w 5217023"/>
              <a:gd name="connsiteY27" fmla="*/ 3815954 h 3994777"/>
              <a:gd name="connsiteX28" fmla="*/ 561628 w 5217023"/>
              <a:gd name="connsiteY28" fmla="*/ 3912655 h 3994777"/>
              <a:gd name="connsiteX29" fmla="*/ 1683086 w 5217023"/>
              <a:gd name="connsiteY29" fmla="*/ 3844334 h 3994777"/>
              <a:gd name="connsiteX30" fmla="*/ 1806023 w 5217023"/>
              <a:gd name="connsiteY30" fmla="*/ 3820992 h 3994777"/>
              <a:gd name="connsiteX31" fmla="*/ 1921817 w 5217023"/>
              <a:gd name="connsiteY31" fmla="*/ 3795747 h 3994777"/>
              <a:gd name="connsiteX32" fmla="*/ 1243689 w 5217023"/>
              <a:gd name="connsiteY32" fmla="*/ 3846539 h 3994777"/>
              <a:gd name="connsiteX33" fmla="*/ 62875 w 5217023"/>
              <a:gd name="connsiteY33" fmla="*/ 3668143 h 3994777"/>
              <a:gd name="connsiteX34" fmla="*/ 0 w 5217023"/>
              <a:gd name="connsiteY34" fmla="*/ 3644185 h 3994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5217023" h="3994777">
                <a:moveTo>
                  <a:pt x="1945461" y="3787398"/>
                </a:moveTo>
                <a:lnTo>
                  <a:pt x="1942113" y="3790053"/>
                </a:lnTo>
                <a:lnTo>
                  <a:pt x="1946982" y="3787990"/>
                </a:lnTo>
                <a:cubicBezTo>
                  <a:pt x="1946982" y="3787990"/>
                  <a:pt x="1946379" y="3787019"/>
                  <a:pt x="1945461" y="3787398"/>
                </a:cubicBezTo>
                <a:close/>
                <a:moveTo>
                  <a:pt x="0" y="0"/>
                </a:moveTo>
                <a:lnTo>
                  <a:pt x="5030958" y="0"/>
                </a:lnTo>
                <a:lnTo>
                  <a:pt x="5046198" y="153449"/>
                </a:lnTo>
                <a:cubicBezTo>
                  <a:pt x="5052189" y="240558"/>
                  <a:pt x="5055458" y="328007"/>
                  <a:pt x="5055729" y="415828"/>
                </a:cubicBezTo>
                <a:cubicBezTo>
                  <a:pt x="5057604" y="923672"/>
                  <a:pt x="4959210" y="1409054"/>
                  <a:pt x="4735242" y="1867130"/>
                </a:cubicBezTo>
                <a:cubicBezTo>
                  <a:pt x="4533284" y="2280198"/>
                  <a:pt x="4248921" y="2629330"/>
                  <a:pt x="3907395" y="2938441"/>
                </a:cubicBezTo>
                <a:cubicBezTo>
                  <a:pt x="3922498" y="2931535"/>
                  <a:pt x="3935859" y="2921330"/>
                  <a:pt x="3946497" y="2908567"/>
                </a:cubicBezTo>
                <a:cubicBezTo>
                  <a:pt x="4193494" y="2700987"/>
                  <a:pt x="4408756" y="2458364"/>
                  <a:pt x="4585421" y="2188401"/>
                </a:cubicBezTo>
                <a:cubicBezTo>
                  <a:pt x="4967641" y="1608533"/>
                  <a:pt x="5169304" y="975361"/>
                  <a:pt x="5142585" y="276891"/>
                </a:cubicBezTo>
                <a:cubicBezTo>
                  <a:pt x="5139764" y="194215"/>
                  <a:pt x="5132824" y="111888"/>
                  <a:pt x="5121833" y="30208"/>
                </a:cubicBezTo>
                <a:lnTo>
                  <a:pt x="5116229" y="0"/>
                </a:lnTo>
                <a:lnTo>
                  <a:pt x="5184724" y="0"/>
                </a:lnTo>
                <a:lnTo>
                  <a:pt x="5196265" y="66113"/>
                </a:lnTo>
                <a:cubicBezTo>
                  <a:pt x="5249921" y="496647"/>
                  <a:pt x="5197997" y="931171"/>
                  <a:pt x="5058603" y="1368242"/>
                </a:cubicBezTo>
                <a:cubicBezTo>
                  <a:pt x="4872414" y="1953929"/>
                  <a:pt x="4544298" y="2451351"/>
                  <a:pt x="4096624" y="2870829"/>
                </a:cubicBezTo>
                <a:cubicBezTo>
                  <a:pt x="4012832" y="2949426"/>
                  <a:pt x="3924415" y="3022439"/>
                  <a:pt x="3833203" y="3092190"/>
                </a:cubicBezTo>
                <a:cubicBezTo>
                  <a:pt x="3741992" y="3161943"/>
                  <a:pt x="3648667" y="3225510"/>
                  <a:pt x="3536509" y="3297128"/>
                </a:cubicBezTo>
                <a:cubicBezTo>
                  <a:pt x="3427215" y="3372735"/>
                  <a:pt x="3288598" y="3430233"/>
                  <a:pt x="3148966" y="3485478"/>
                </a:cubicBezTo>
                <a:cubicBezTo>
                  <a:pt x="2729930" y="3651299"/>
                  <a:pt x="2302194" y="3788890"/>
                  <a:pt x="1860557" y="3880910"/>
                </a:cubicBezTo>
                <a:cubicBezTo>
                  <a:pt x="1435974" y="3969444"/>
                  <a:pt x="1008052" y="4017957"/>
                  <a:pt x="573715" y="3983764"/>
                </a:cubicBezTo>
                <a:cubicBezTo>
                  <a:pt x="415134" y="3971300"/>
                  <a:pt x="259585" y="3947743"/>
                  <a:pt x="108410" y="3908816"/>
                </a:cubicBezTo>
                <a:lnTo>
                  <a:pt x="0" y="3876793"/>
                </a:lnTo>
                <a:lnTo>
                  <a:pt x="0" y="3802912"/>
                </a:lnTo>
                <a:lnTo>
                  <a:pt x="36975" y="3815954"/>
                </a:lnTo>
                <a:cubicBezTo>
                  <a:pt x="206404" y="3867475"/>
                  <a:pt x="382020" y="3897326"/>
                  <a:pt x="561628" y="3912655"/>
                </a:cubicBezTo>
                <a:cubicBezTo>
                  <a:pt x="938583" y="3944832"/>
                  <a:pt x="1311814" y="3910697"/>
                  <a:pt x="1683086" y="3844334"/>
                </a:cubicBezTo>
                <a:cubicBezTo>
                  <a:pt x="1724123" y="3837151"/>
                  <a:pt x="1765097" y="3829374"/>
                  <a:pt x="1806023" y="3820992"/>
                </a:cubicBezTo>
                <a:cubicBezTo>
                  <a:pt x="1844740" y="3813079"/>
                  <a:pt x="1883218" y="3804161"/>
                  <a:pt x="1921817" y="3795747"/>
                </a:cubicBezTo>
                <a:cubicBezTo>
                  <a:pt x="1697011" y="3826435"/>
                  <a:pt x="1470551" y="3843387"/>
                  <a:pt x="1243689" y="3846539"/>
                </a:cubicBezTo>
                <a:cubicBezTo>
                  <a:pt x="839058" y="3849054"/>
                  <a:pt x="443424" y="3800206"/>
                  <a:pt x="62875" y="3668143"/>
                </a:cubicBezTo>
                <a:lnTo>
                  <a:pt x="0" y="364418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A80C77CD-2326-C278-83E9-A67941C4C8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73770"/>
            <a:ext cx="3220329" cy="2027227"/>
          </a:xfrm>
        </p:spPr>
        <p:txBody>
          <a:bodyPr anchor="t">
            <a:normAutofit/>
          </a:bodyPr>
          <a:lstStyle/>
          <a:p>
            <a:r>
              <a:rPr lang="cs-CZ" sz="5400" dirty="0">
                <a:solidFill>
                  <a:srgbClr val="FFFFFF"/>
                </a:solidFill>
              </a:rPr>
              <a:t>Studie R2A </a:t>
            </a:r>
          </a:p>
        </p:txBody>
      </p:sp>
      <p:graphicFrame>
        <p:nvGraphicFramePr>
          <p:cNvPr id="5" name="Zástupný obsah 2">
            <a:extLst>
              <a:ext uri="{FF2B5EF4-FFF2-40B4-BE49-F238E27FC236}">
                <a16:creationId xmlns:a16="http://schemas.microsoft.com/office/drawing/2014/main" id="{1042FD41-20BB-CBA1-5211-985396689C2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34029861"/>
              </p:ext>
            </p:extLst>
          </p:nvPr>
        </p:nvGraphicFramePr>
        <p:xfrm>
          <a:off x="5542672" y="541606"/>
          <a:ext cx="5811128" cy="56782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072852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F4F7106-B29B-0FD4-3E69-3064F60B21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5DB3719-6FDC-4E5D-891D-FF40B7300F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AC41B5B7-4E38-4DEF-FCBB-688A151B7C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cs-CZ" sz="5400"/>
              <a:t>Kdo vymyslel </a:t>
            </a:r>
            <a:r>
              <a:rPr lang="cs-CZ" sz="5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více</a:t>
            </a:r>
            <a:r>
              <a:rPr lang="cs-CZ" sz="5400"/>
              <a:t> otázek?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E0CBAC23-2E3F-4A90-BA59-F8299F6A5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1865313"/>
            <a:ext cx="10424160" cy="18288"/>
          </a:xfrm>
          <a:custGeom>
            <a:avLst/>
            <a:gdLst>
              <a:gd name="connsiteX0" fmla="*/ 0 w 10424160"/>
              <a:gd name="connsiteY0" fmla="*/ 0 h 18288"/>
              <a:gd name="connsiteX1" fmla="*/ 903427 w 10424160"/>
              <a:gd name="connsiteY1" fmla="*/ 0 h 18288"/>
              <a:gd name="connsiteX2" fmla="*/ 1389888 w 10424160"/>
              <a:gd name="connsiteY2" fmla="*/ 0 h 18288"/>
              <a:gd name="connsiteX3" fmla="*/ 2189074 w 10424160"/>
              <a:gd name="connsiteY3" fmla="*/ 0 h 18288"/>
              <a:gd name="connsiteX4" fmla="*/ 2675534 w 10424160"/>
              <a:gd name="connsiteY4" fmla="*/ 0 h 18288"/>
              <a:gd name="connsiteX5" fmla="*/ 3370478 w 10424160"/>
              <a:gd name="connsiteY5" fmla="*/ 0 h 18288"/>
              <a:gd name="connsiteX6" fmla="*/ 4169664 w 10424160"/>
              <a:gd name="connsiteY6" fmla="*/ 0 h 18288"/>
              <a:gd name="connsiteX7" fmla="*/ 4551883 w 10424160"/>
              <a:gd name="connsiteY7" fmla="*/ 0 h 18288"/>
              <a:gd name="connsiteX8" fmla="*/ 4934102 w 10424160"/>
              <a:gd name="connsiteY8" fmla="*/ 0 h 18288"/>
              <a:gd name="connsiteX9" fmla="*/ 5837530 w 10424160"/>
              <a:gd name="connsiteY9" fmla="*/ 0 h 18288"/>
              <a:gd name="connsiteX10" fmla="*/ 6532474 w 10424160"/>
              <a:gd name="connsiteY10" fmla="*/ 0 h 18288"/>
              <a:gd name="connsiteX11" fmla="*/ 6914693 w 10424160"/>
              <a:gd name="connsiteY11" fmla="*/ 0 h 18288"/>
              <a:gd name="connsiteX12" fmla="*/ 7609637 w 10424160"/>
              <a:gd name="connsiteY12" fmla="*/ 0 h 18288"/>
              <a:gd name="connsiteX13" fmla="*/ 8513064 w 10424160"/>
              <a:gd name="connsiteY13" fmla="*/ 0 h 18288"/>
              <a:gd name="connsiteX14" fmla="*/ 9103766 w 10424160"/>
              <a:gd name="connsiteY14" fmla="*/ 0 h 18288"/>
              <a:gd name="connsiteX15" fmla="*/ 9694469 w 10424160"/>
              <a:gd name="connsiteY15" fmla="*/ 0 h 18288"/>
              <a:gd name="connsiteX16" fmla="*/ 10424160 w 10424160"/>
              <a:gd name="connsiteY16" fmla="*/ 0 h 18288"/>
              <a:gd name="connsiteX17" fmla="*/ 10424160 w 10424160"/>
              <a:gd name="connsiteY17" fmla="*/ 18288 h 18288"/>
              <a:gd name="connsiteX18" fmla="*/ 9729216 w 10424160"/>
              <a:gd name="connsiteY18" fmla="*/ 18288 h 18288"/>
              <a:gd name="connsiteX19" fmla="*/ 8930030 w 10424160"/>
              <a:gd name="connsiteY19" fmla="*/ 18288 h 18288"/>
              <a:gd name="connsiteX20" fmla="*/ 8130845 w 10424160"/>
              <a:gd name="connsiteY20" fmla="*/ 18288 h 18288"/>
              <a:gd name="connsiteX21" fmla="*/ 7644384 w 10424160"/>
              <a:gd name="connsiteY21" fmla="*/ 18288 h 18288"/>
              <a:gd name="connsiteX22" fmla="*/ 6740957 w 10424160"/>
              <a:gd name="connsiteY22" fmla="*/ 18288 h 18288"/>
              <a:gd name="connsiteX23" fmla="*/ 6046013 w 10424160"/>
              <a:gd name="connsiteY23" fmla="*/ 18288 h 18288"/>
              <a:gd name="connsiteX24" fmla="*/ 5663794 w 10424160"/>
              <a:gd name="connsiteY24" fmla="*/ 18288 h 18288"/>
              <a:gd name="connsiteX25" fmla="*/ 4968850 w 10424160"/>
              <a:gd name="connsiteY25" fmla="*/ 18288 h 18288"/>
              <a:gd name="connsiteX26" fmla="*/ 4378147 w 10424160"/>
              <a:gd name="connsiteY26" fmla="*/ 18288 h 18288"/>
              <a:gd name="connsiteX27" fmla="*/ 3787445 w 10424160"/>
              <a:gd name="connsiteY27" fmla="*/ 18288 h 18288"/>
              <a:gd name="connsiteX28" fmla="*/ 3196742 w 10424160"/>
              <a:gd name="connsiteY28" fmla="*/ 18288 h 18288"/>
              <a:gd name="connsiteX29" fmla="*/ 2606040 w 10424160"/>
              <a:gd name="connsiteY29" fmla="*/ 18288 h 18288"/>
              <a:gd name="connsiteX30" fmla="*/ 1806854 w 10424160"/>
              <a:gd name="connsiteY30" fmla="*/ 18288 h 18288"/>
              <a:gd name="connsiteX31" fmla="*/ 1111910 w 10424160"/>
              <a:gd name="connsiteY31" fmla="*/ 18288 h 18288"/>
              <a:gd name="connsiteX32" fmla="*/ 729691 w 10424160"/>
              <a:gd name="connsiteY32" fmla="*/ 18288 h 18288"/>
              <a:gd name="connsiteX33" fmla="*/ 0 w 10424160"/>
              <a:gd name="connsiteY33" fmla="*/ 18288 h 18288"/>
              <a:gd name="connsiteX34" fmla="*/ 0 w 10424160"/>
              <a:gd name="connsiteY34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4160" h="18288" fill="none" extrusionOk="0">
                <a:moveTo>
                  <a:pt x="0" y="0"/>
                </a:moveTo>
                <a:cubicBezTo>
                  <a:pt x="251416" y="-3874"/>
                  <a:pt x="479411" y="-20508"/>
                  <a:pt x="903427" y="0"/>
                </a:cubicBezTo>
                <a:cubicBezTo>
                  <a:pt x="1327443" y="20508"/>
                  <a:pt x="1177990" y="-7387"/>
                  <a:pt x="1389888" y="0"/>
                </a:cubicBezTo>
                <a:cubicBezTo>
                  <a:pt x="1601786" y="7387"/>
                  <a:pt x="1928602" y="-6697"/>
                  <a:pt x="2189074" y="0"/>
                </a:cubicBezTo>
                <a:cubicBezTo>
                  <a:pt x="2449546" y="6697"/>
                  <a:pt x="2440085" y="-21144"/>
                  <a:pt x="2675534" y="0"/>
                </a:cubicBezTo>
                <a:cubicBezTo>
                  <a:pt x="2910983" y="21144"/>
                  <a:pt x="3026158" y="-11124"/>
                  <a:pt x="3370478" y="0"/>
                </a:cubicBezTo>
                <a:cubicBezTo>
                  <a:pt x="3714798" y="11124"/>
                  <a:pt x="3864539" y="-10660"/>
                  <a:pt x="4169664" y="0"/>
                </a:cubicBezTo>
                <a:cubicBezTo>
                  <a:pt x="4474789" y="10660"/>
                  <a:pt x="4471218" y="16488"/>
                  <a:pt x="4551883" y="0"/>
                </a:cubicBezTo>
                <a:cubicBezTo>
                  <a:pt x="4632548" y="-16488"/>
                  <a:pt x="4786830" y="7986"/>
                  <a:pt x="4934102" y="0"/>
                </a:cubicBezTo>
                <a:cubicBezTo>
                  <a:pt x="5081374" y="-7986"/>
                  <a:pt x="5575881" y="-33003"/>
                  <a:pt x="5837530" y="0"/>
                </a:cubicBezTo>
                <a:cubicBezTo>
                  <a:pt x="6099179" y="33003"/>
                  <a:pt x="6305895" y="14170"/>
                  <a:pt x="6532474" y="0"/>
                </a:cubicBezTo>
                <a:cubicBezTo>
                  <a:pt x="6759053" y="-14170"/>
                  <a:pt x="6726707" y="16121"/>
                  <a:pt x="6914693" y="0"/>
                </a:cubicBezTo>
                <a:cubicBezTo>
                  <a:pt x="7102679" y="-16121"/>
                  <a:pt x="7397857" y="32594"/>
                  <a:pt x="7609637" y="0"/>
                </a:cubicBezTo>
                <a:cubicBezTo>
                  <a:pt x="7821417" y="-32594"/>
                  <a:pt x="8141235" y="-3745"/>
                  <a:pt x="8513064" y="0"/>
                </a:cubicBezTo>
                <a:cubicBezTo>
                  <a:pt x="8884893" y="3745"/>
                  <a:pt x="8877548" y="3359"/>
                  <a:pt x="9103766" y="0"/>
                </a:cubicBezTo>
                <a:cubicBezTo>
                  <a:pt x="9329984" y="-3359"/>
                  <a:pt x="9545570" y="-17843"/>
                  <a:pt x="9694469" y="0"/>
                </a:cubicBezTo>
                <a:cubicBezTo>
                  <a:pt x="9843368" y="17843"/>
                  <a:pt x="10162477" y="-1217"/>
                  <a:pt x="10424160" y="0"/>
                </a:cubicBezTo>
                <a:cubicBezTo>
                  <a:pt x="10424498" y="7640"/>
                  <a:pt x="10423710" y="11289"/>
                  <a:pt x="10424160" y="18288"/>
                </a:cubicBezTo>
                <a:cubicBezTo>
                  <a:pt x="10184680" y="20716"/>
                  <a:pt x="10034768" y="-9357"/>
                  <a:pt x="9729216" y="18288"/>
                </a:cubicBezTo>
                <a:cubicBezTo>
                  <a:pt x="9423664" y="45933"/>
                  <a:pt x="9309220" y="36372"/>
                  <a:pt x="8930030" y="18288"/>
                </a:cubicBezTo>
                <a:cubicBezTo>
                  <a:pt x="8550840" y="204"/>
                  <a:pt x="8513376" y="34707"/>
                  <a:pt x="8130845" y="18288"/>
                </a:cubicBezTo>
                <a:cubicBezTo>
                  <a:pt x="7748315" y="1869"/>
                  <a:pt x="7864674" y="19659"/>
                  <a:pt x="7644384" y="18288"/>
                </a:cubicBezTo>
                <a:cubicBezTo>
                  <a:pt x="7424094" y="16917"/>
                  <a:pt x="6947001" y="55680"/>
                  <a:pt x="6740957" y="18288"/>
                </a:cubicBezTo>
                <a:cubicBezTo>
                  <a:pt x="6534913" y="-19104"/>
                  <a:pt x="6313809" y="33391"/>
                  <a:pt x="6046013" y="18288"/>
                </a:cubicBezTo>
                <a:cubicBezTo>
                  <a:pt x="5778217" y="3185"/>
                  <a:pt x="5786775" y="1439"/>
                  <a:pt x="5663794" y="18288"/>
                </a:cubicBezTo>
                <a:cubicBezTo>
                  <a:pt x="5540813" y="35137"/>
                  <a:pt x="5204724" y="25434"/>
                  <a:pt x="4968850" y="18288"/>
                </a:cubicBezTo>
                <a:cubicBezTo>
                  <a:pt x="4732976" y="11142"/>
                  <a:pt x="4559928" y="34568"/>
                  <a:pt x="4378147" y="18288"/>
                </a:cubicBezTo>
                <a:cubicBezTo>
                  <a:pt x="4196366" y="2008"/>
                  <a:pt x="3992200" y="35409"/>
                  <a:pt x="3787445" y="18288"/>
                </a:cubicBezTo>
                <a:cubicBezTo>
                  <a:pt x="3582690" y="1167"/>
                  <a:pt x="3488876" y="-7583"/>
                  <a:pt x="3196742" y="18288"/>
                </a:cubicBezTo>
                <a:cubicBezTo>
                  <a:pt x="2904608" y="44159"/>
                  <a:pt x="2729828" y="45906"/>
                  <a:pt x="2606040" y="18288"/>
                </a:cubicBezTo>
                <a:cubicBezTo>
                  <a:pt x="2482252" y="-9330"/>
                  <a:pt x="2000672" y="-5498"/>
                  <a:pt x="1806854" y="18288"/>
                </a:cubicBezTo>
                <a:cubicBezTo>
                  <a:pt x="1613036" y="42074"/>
                  <a:pt x="1310933" y="-4240"/>
                  <a:pt x="1111910" y="18288"/>
                </a:cubicBezTo>
                <a:cubicBezTo>
                  <a:pt x="912887" y="40816"/>
                  <a:pt x="891560" y="1701"/>
                  <a:pt x="729691" y="18288"/>
                </a:cubicBezTo>
                <a:cubicBezTo>
                  <a:pt x="567822" y="34875"/>
                  <a:pt x="203025" y="34462"/>
                  <a:pt x="0" y="18288"/>
                </a:cubicBezTo>
                <a:cubicBezTo>
                  <a:pt x="-82" y="11708"/>
                  <a:pt x="-178" y="8956"/>
                  <a:pt x="0" y="0"/>
                </a:cubicBezTo>
                <a:close/>
              </a:path>
              <a:path w="10424160" h="18288" stroke="0" extrusionOk="0">
                <a:moveTo>
                  <a:pt x="0" y="0"/>
                </a:moveTo>
                <a:cubicBezTo>
                  <a:pt x="119910" y="17195"/>
                  <a:pt x="345032" y="1652"/>
                  <a:pt x="590702" y="0"/>
                </a:cubicBezTo>
                <a:cubicBezTo>
                  <a:pt x="836372" y="-1652"/>
                  <a:pt x="830717" y="-10944"/>
                  <a:pt x="972922" y="0"/>
                </a:cubicBezTo>
                <a:cubicBezTo>
                  <a:pt x="1115127" y="10944"/>
                  <a:pt x="1638708" y="17269"/>
                  <a:pt x="1876349" y="0"/>
                </a:cubicBezTo>
                <a:cubicBezTo>
                  <a:pt x="2113990" y="-17269"/>
                  <a:pt x="2263529" y="27642"/>
                  <a:pt x="2467051" y="0"/>
                </a:cubicBezTo>
                <a:cubicBezTo>
                  <a:pt x="2670573" y="-27642"/>
                  <a:pt x="2867743" y="-1552"/>
                  <a:pt x="3057754" y="0"/>
                </a:cubicBezTo>
                <a:cubicBezTo>
                  <a:pt x="3247765" y="1552"/>
                  <a:pt x="3729099" y="45169"/>
                  <a:pt x="3961181" y="0"/>
                </a:cubicBezTo>
                <a:cubicBezTo>
                  <a:pt x="4193263" y="-45169"/>
                  <a:pt x="4313735" y="4067"/>
                  <a:pt x="4447642" y="0"/>
                </a:cubicBezTo>
                <a:cubicBezTo>
                  <a:pt x="4581549" y="-4067"/>
                  <a:pt x="5123626" y="11867"/>
                  <a:pt x="5351069" y="0"/>
                </a:cubicBezTo>
                <a:cubicBezTo>
                  <a:pt x="5578512" y="-11867"/>
                  <a:pt x="6044105" y="-19983"/>
                  <a:pt x="6254496" y="0"/>
                </a:cubicBezTo>
                <a:cubicBezTo>
                  <a:pt x="6464887" y="19983"/>
                  <a:pt x="6664731" y="4232"/>
                  <a:pt x="6949440" y="0"/>
                </a:cubicBezTo>
                <a:cubicBezTo>
                  <a:pt x="7234149" y="-4232"/>
                  <a:pt x="7497205" y="28731"/>
                  <a:pt x="7852867" y="0"/>
                </a:cubicBezTo>
                <a:cubicBezTo>
                  <a:pt x="8208529" y="-28731"/>
                  <a:pt x="8287556" y="2616"/>
                  <a:pt x="8443570" y="0"/>
                </a:cubicBezTo>
                <a:cubicBezTo>
                  <a:pt x="8599584" y="-2616"/>
                  <a:pt x="8871283" y="-14113"/>
                  <a:pt x="9034272" y="0"/>
                </a:cubicBezTo>
                <a:cubicBezTo>
                  <a:pt x="9197261" y="14113"/>
                  <a:pt x="9604978" y="-35623"/>
                  <a:pt x="9833458" y="0"/>
                </a:cubicBezTo>
                <a:cubicBezTo>
                  <a:pt x="10061938" y="35623"/>
                  <a:pt x="10231944" y="-8194"/>
                  <a:pt x="10424160" y="0"/>
                </a:cubicBezTo>
                <a:cubicBezTo>
                  <a:pt x="10424285" y="4395"/>
                  <a:pt x="10424085" y="9776"/>
                  <a:pt x="10424160" y="18288"/>
                </a:cubicBezTo>
                <a:cubicBezTo>
                  <a:pt x="10058736" y="-5772"/>
                  <a:pt x="9942989" y="-18764"/>
                  <a:pt x="9624974" y="18288"/>
                </a:cubicBezTo>
                <a:cubicBezTo>
                  <a:pt x="9306959" y="55340"/>
                  <a:pt x="9229263" y="24995"/>
                  <a:pt x="8930030" y="18288"/>
                </a:cubicBezTo>
                <a:cubicBezTo>
                  <a:pt x="8630797" y="11581"/>
                  <a:pt x="8647263" y="10931"/>
                  <a:pt x="8547811" y="18288"/>
                </a:cubicBezTo>
                <a:cubicBezTo>
                  <a:pt x="8448359" y="25645"/>
                  <a:pt x="8173221" y="219"/>
                  <a:pt x="8061350" y="18288"/>
                </a:cubicBezTo>
                <a:cubicBezTo>
                  <a:pt x="7949479" y="36357"/>
                  <a:pt x="7437002" y="17516"/>
                  <a:pt x="7157923" y="18288"/>
                </a:cubicBezTo>
                <a:cubicBezTo>
                  <a:pt x="6878844" y="19060"/>
                  <a:pt x="6610241" y="8864"/>
                  <a:pt x="6462979" y="18288"/>
                </a:cubicBezTo>
                <a:cubicBezTo>
                  <a:pt x="6315717" y="27712"/>
                  <a:pt x="6124879" y="4989"/>
                  <a:pt x="5976518" y="18288"/>
                </a:cubicBezTo>
                <a:cubicBezTo>
                  <a:pt x="5828157" y="31587"/>
                  <a:pt x="5566880" y="7112"/>
                  <a:pt x="5281574" y="18288"/>
                </a:cubicBezTo>
                <a:cubicBezTo>
                  <a:pt x="4996268" y="29464"/>
                  <a:pt x="5085614" y="20493"/>
                  <a:pt x="4899355" y="18288"/>
                </a:cubicBezTo>
                <a:cubicBezTo>
                  <a:pt x="4713096" y="16083"/>
                  <a:pt x="4606138" y="34359"/>
                  <a:pt x="4517136" y="18288"/>
                </a:cubicBezTo>
                <a:cubicBezTo>
                  <a:pt x="4428134" y="2217"/>
                  <a:pt x="4125335" y="52414"/>
                  <a:pt x="3822192" y="18288"/>
                </a:cubicBezTo>
                <a:cubicBezTo>
                  <a:pt x="3519049" y="-15838"/>
                  <a:pt x="3453132" y="3859"/>
                  <a:pt x="3335731" y="18288"/>
                </a:cubicBezTo>
                <a:cubicBezTo>
                  <a:pt x="3218330" y="32717"/>
                  <a:pt x="2718749" y="-13936"/>
                  <a:pt x="2536546" y="18288"/>
                </a:cubicBezTo>
                <a:cubicBezTo>
                  <a:pt x="2354343" y="50512"/>
                  <a:pt x="2190669" y="3238"/>
                  <a:pt x="2050085" y="18288"/>
                </a:cubicBezTo>
                <a:cubicBezTo>
                  <a:pt x="1909501" y="33338"/>
                  <a:pt x="1520975" y="3062"/>
                  <a:pt x="1250899" y="18288"/>
                </a:cubicBezTo>
                <a:cubicBezTo>
                  <a:pt x="980823" y="33514"/>
                  <a:pt x="992936" y="28036"/>
                  <a:pt x="868680" y="18288"/>
                </a:cubicBezTo>
                <a:cubicBezTo>
                  <a:pt x="744424" y="8540"/>
                  <a:pt x="230364" y="33365"/>
                  <a:pt x="0" y="18288"/>
                </a:cubicBezTo>
                <a:cubicBezTo>
                  <a:pt x="-504" y="12101"/>
                  <a:pt x="-591" y="7719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Zástupný obsah 2">
            <a:extLst>
              <a:ext uri="{FF2B5EF4-FFF2-40B4-BE49-F238E27FC236}">
                <a16:creationId xmlns:a16="http://schemas.microsoft.com/office/drawing/2014/main" id="{077DCF53-C08A-3BDA-7899-0488CE150FB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91105949"/>
              </p:ext>
            </p:extLst>
          </p:nvPr>
        </p:nvGraphicFramePr>
        <p:xfrm>
          <a:off x="838200" y="2228087"/>
          <a:ext cx="10515600" cy="39488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220776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6B27896-4462-31B4-4E07-2B5A6F6ACE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7" name="Rectangle 46">
            <a:extLst>
              <a:ext uri="{FF2B5EF4-FFF2-40B4-BE49-F238E27FC236}">
                <a16:creationId xmlns:a16="http://schemas.microsoft.com/office/drawing/2014/main" id="{1CD81A2A-6ED4-4EF4-A14C-912D31E148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E93BAD23-8368-CD4A-F88C-1DDC4A3BB7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1236" y="1222199"/>
            <a:ext cx="5393361" cy="1325563"/>
          </a:xfrm>
        </p:spPr>
        <p:txBody>
          <a:bodyPr>
            <a:normAutofit/>
          </a:bodyPr>
          <a:lstStyle/>
          <a:p>
            <a:r>
              <a:rPr lang="cs-CZ" dirty="0"/>
              <a:t>Děti typicky</a:t>
            </a:r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1661932C-CA15-4E17-B115-FAE7CBEE47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98657" y="1"/>
            <a:ext cx="1155142" cy="625027"/>
          </a:xfrm>
          <a:custGeom>
            <a:avLst/>
            <a:gdLst>
              <a:gd name="connsiteX0" fmla="*/ 4784 w 1155142"/>
              <a:gd name="connsiteY0" fmla="*/ 0 h 625027"/>
              <a:gd name="connsiteX1" fmla="*/ 1150358 w 1155142"/>
              <a:gd name="connsiteY1" fmla="*/ 0 h 625027"/>
              <a:gd name="connsiteX2" fmla="*/ 1155142 w 1155142"/>
              <a:gd name="connsiteY2" fmla="*/ 47456 h 625027"/>
              <a:gd name="connsiteX3" fmla="*/ 577571 w 1155142"/>
              <a:gd name="connsiteY3" fmla="*/ 625027 h 625027"/>
              <a:gd name="connsiteX4" fmla="*/ 0 w 1155142"/>
              <a:gd name="connsiteY4" fmla="*/ 47456 h 625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625027">
                <a:moveTo>
                  <a:pt x="4784" y="0"/>
                </a:moveTo>
                <a:lnTo>
                  <a:pt x="1150358" y="0"/>
                </a:lnTo>
                <a:lnTo>
                  <a:pt x="1155142" y="47456"/>
                </a:lnTo>
                <a:cubicBezTo>
                  <a:pt x="1155142" y="366440"/>
                  <a:pt x="896555" y="625027"/>
                  <a:pt x="577571" y="625027"/>
                </a:cubicBezTo>
                <a:cubicBezTo>
                  <a:pt x="258587" y="625027"/>
                  <a:pt x="0" y="366440"/>
                  <a:pt x="0" y="47456"/>
                </a:cubicBezTo>
                <a:close/>
              </a:path>
            </a:pathLst>
          </a:custGeom>
          <a:solidFill>
            <a:schemeClr val="accent5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0" name="Zástupný obsah 5">
            <a:extLst>
              <a:ext uri="{FF2B5EF4-FFF2-40B4-BE49-F238E27FC236}">
                <a16:creationId xmlns:a16="http://schemas.microsoft.com/office/drawing/2014/main" id="{89E5D857-ED97-C894-06DC-6A2A152B1B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1236" y="2682699"/>
            <a:ext cx="5393361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cs-CZ" i="1" dirty="0"/>
              <a:t>Je to modrý?</a:t>
            </a:r>
          </a:p>
          <a:p>
            <a:pPr marL="0" indent="0">
              <a:buNone/>
            </a:pPr>
            <a:r>
              <a:rPr lang="cs-CZ" i="1" dirty="0"/>
              <a:t>Je to zelený?</a:t>
            </a:r>
          </a:p>
          <a:p>
            <a:pPr marL="0" indent="0">
              <a:buNone/>
            </a:pPr>
            <a:r>
              <a:rPr lang="cs-CZ" i="1" dirty="0"/>
              <a:t>Je to žlutý?</a:t>
            </a:r>
          </a:p>
          <a:p>
            <a:pPr marL="0" indent="0">
              <a:buNone/>
            </a:pPr>
            <a:r>
              <a:rPr lang="cs-CZ" i="1" dirty="0"/>
              <a:t>Je to červený?</a:t>
            </a:r>
          </a:p>
          <a:p>
            <a:pPr marL="0" indent="0">
              <a:buNone/>
            </a:pPr>
            <a:r>
              <a:rPr lang="cs-CZ" i="1" dirty="0"/>
              <a:t>…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8590ADD5-9383-4D3D-9047-3DA2593CCB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08185" y="3423959"/>
            <a:ext cx="540822" cy="540822"/>
          </a:xfrm>
          <a:prstGeom prst="ellipse">
            <a:avLst/>
          </a:prstGeom>
          <a:noFill/>
          <a:ln w="1270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6" descr="Uzavření bloků s barevnými hračkami">
            <a:extLst>
              <a:ext uri="{FF2B5EF4-FFF2-40B4-BE49-F238E27FC236}">
                <a16:creationId xmlns:a16="http://schemas.microsoft.com/office/drawing/2014/main" id="{3070905D-C6BB-4882-163B-C6945C8F66E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121" r="23926" b="-1"/>
          <a:stretch>
            <a:fillRect/>
          </a:stretch>
        </p:blipFill>
        <p:spPr>
          <a:xfrm>
            <a:off x="7887184" y="1222199"/>
            <a:ext cx="3781051" cy="3769624"/>
          </a:xfrm>
          <a:custGeom>
            <a:avLst/>
            <a:gdLst/>
            <a:ahLst/>
            <a:cxnLst/>
            <a:rect l="l" t="t" r="r" b="b"/>
            <a:pathLst>
              <a:path w="4114800" h="5712488">
                <a:moveTo>
                  <a:pt x="133155" y="0"/>
                </a:moveTo>
                <a:lnTo>
                  <a:pt x="3981645" y="0"/>
                </a:lnTo>
                <a:cubicBezTo>
                  <a:pt x="4055184" y="0"/>
                  <a:pt x="4114800" y="59616"/>
                  <a:pt x="4114800" y="133155"/>
                </a:cubicBezTo>
                <a:lnTo>
                  <a:pt x="4114800" y="5579333"/>
                </a:lnTo>
                <a:cubicBezTo>
                  <a:pt x="4114800" y="5652872"/>
                  <a:pt x="4055184" y="5712488"/>
                  <a:pt x="3981645" y="5712488"/>
                </a:cubicBezTo>
                <a:lnTo>
                  <a:pt x="133155" y="5712488"/>
                </a:lnTo>
                <a:cubicBezTo>
                  <a:pt x="59616" y="5712488"/>
                  <a:pt x="0" y="5652872"/>
                  <a:pt x="0" y="5579333"/>
                </a:cubicBezTo>
                <a:lnTo>
                  <a:pt x="0" y="133155"/>
                </a:lnTo>
                <a:cubicBezTo>
                  <a:pt x="0" y="59616"/>
                  <a:pt x="59616" y="0"/>
                  <a:pt x="133155" y="0"/>
                </a:cubicBezTo>
                <a:close/>
              </a:path>
            </a:pathLst>
          </a:custGeom>
        </p:spPr>
      </p:pic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DABE3E45-88CF-45D8-8D40-C773324D9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49602" y="1"/>
            <a:ext cx="2066948" cy="1621879"/>
          </a:xfrm>
          <a:custGeom>
            <a:avLst/>
            <a:gdLst>
              <a:gd name="connsiteX0" fmla="*/ 0 w 2066948"/>
              <a:gd name="connsiteY0" fmla="*/ 0 h 1621879"/>
              <a:gd name="connsiteX1" fmla="*/ 123825 w 2066948"/>
              <a:gd name="connsiteY1" fmla="*/ 0 h 1621879"/>
              <a:gd name="connsiteX2" fmla="*/ 123825 w 2066948"/>
              <a:gd name="connsiteY2" fmla="*/ 1452620 h 1621879"/>
              <a:gd name="connsiteX3" fmla="*/ 1881378 w 2066948"/>
              <a:gd name="connsiteY3" fmla="*/ 436017 h 1621879"/>
              <a:gd name="connsiteX4" fmla="*/ 1127572 w 2066948"/>
              <a:gd name="connsiteY4" fmla="*/ 0 h 1621879"/>
              <a:gd name="connsiteX5" fmla="*/ 1374887 w 2066948"/>
              <a:gd name="connsiteY5" fmla="*/ 0 h 1621879"/>
              <a:gd name="connsiteX6" fmla="*/ 2035969 w 2066948"/>
              <a:gd name="connsiteY6" fmla="*/ 382391 h 1621879"/>
              <a:gd name="connsiteX7" fmla="*/ 2058648 w 2066948"/>
              <a:gd name="connsiteY7" fmla="*/ 466963 h 1621879"/>
              <a:gd name="connsiteX8" fmla="*/ 2035969 w 2066948"/>
              <a:gd name="connsiteY8" fmla="*/ 489642 h 1621879"/>
              <a:gd name="connsiteX9" fmla="*/ 92869 w 2066948"/>
              <a:gd name="connsiteY9" fmla="*/ 1613592 h 1621879"/>
              <a:gd name="connsiteX10" fmla="*/ 61913 w 2066948"/>
              <a:gd name="connsiteY10" fmla="*/ 1621879 h 1621879"/>
              <a:gd name="connsiteX11" fmla="*/ 0 w 2066948"/>
              <a:gd name="connsiteY11" fmla="*/ 1559967 h 1621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66948" h="1621879">
                <a:moveTo>
                  <a:pt x="0" y="0"/>
                </a:moveTo>
                <a:lnTo>
                  <a:pt x="123825" y="0"/>
                </a:lnTo>
                <a:lnTo>
                  <a:pt x="123825" y="1452620"/>
                </a:lnTo>
                <a:lnTo>
                  <a:pt x="1881378" y="436017"/>
                </a:lnTo>
                <a:lnTo>
                  <a:pt x="1127572" y="0"/>
                </a:lnTo>
                <a:lnTo>
                  <a:pt x="1374887" y="0"/>
                </a:lnTo>
                <a:lnTo>
                  <a:pt x="2035969" y="382391"/>
                </a:lnTo>
                <a:cubicBezTo>
                  <a:pt x="2065582" y="399479"/>
                  <a:pt x="2075745" y="437340"/>
                  <a:pt x="2058648" y="466963"/>
                </a:cubicBezTo>
                <a:cubicBezTo>
                  <a:pt x="2053219" y="476384"/>
                  <a:pt x="2045389" y="484204"/>
                  <a:pt x="2035969" y="489642"/>
                </a:cubicBezTo>
                <a:lnTo>
                  <a:pt x="92869" y="1613592"/>
                </a:lnTo>
                <a:cubicBezTo>
                  <a:pt x="83458" y="1619031"/>
                  <a:pt x="72780" y="1621889"/>
                  <a:pt x="61913" y="1621879"/>
                </a:cubicBezTo>
                <a:cubicBezTo>
                  <a:pt x="27719" y="1621879"/>
                  <a:pt x="0" y="1594161"/>
                  <a:pt x="0" y="1559967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49CD1692-827B-4C8D-B4A1-134FD04CF4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138745" y="1027906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B91ECDA9-56DC-4270-8F33-01C5637B8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463438">
            <a:off x="7456580" y="5166682"/>
            <a:ext cx="1835725" cy="2024785"/>
          </a:xfrm>
          <a:custGeom>
            <a:avLst/>
            <a:gdLst>
              <a:gd name="connsiteX0" fmla="*/ 1801138 w 1835725"/>
              <a:gd name="connsiteY0" fmla="*/ 1622662 h 2024785"/>
              <a:gd name="connsiteX1" fmla="*/ 1835717 w 1835725"/>
              <a:gd name="connsiteY1" fmla="*/ 1680254 h 2024785"/>
              <a:gd name="connsiteX2" fmla="*/ 1812568 w 1835725"/>
              <a:gd name="connsiteY2" fmla="*/ 1877193 h 2024785"/>
              <a:gd name="connsiteX3" fmla="*/ 1776210 w 1835725"/>
              <a:gd name="connsiteY3" fmla="*/ 2024785 h 2024785"/>
              <a:gd name="connsiteX4" fmla="*/ 1655772 w 1835725"/>
              <a:gd name="connsiteY4" fmla="*/ 1983449 h 2024785"/>
              <a:gd name="connsiteX5" fmla="*/ 1687591 w 1835725"/>
              <a:gd name="connsiteY5" fmla="*/ 1854495 h 2024785"/>
              <a:gd name="connsiteX6" fmla="*/ 1708939 w 1835725"/>
              <a:gd name="connsiteY6" fmla="*/ 1673301 h 2024785"/>
              <a:gd name="connsiteX7" fmla="*/ 1778129 w 1835725"/>
              <a:gd name="connsiteY7" fmla="*/ 1615979 h 2024785"/>
              <a:gd name="connsiteX8" fmla="*/ 1801138 w 1835725"/>
              <a:gd name="connsiteY8" fmla="*/ 1622662 h 2024785"/>
              <a:gd name="connsiteX9" fmla="*/ 1585229 w 1835725"/>
              <a:gd name="connsiteY9" fmla="*/ 764759 h 2024785"/>
              <a:gd name="connsiteX10" fmla="*/ 1623024 w 1835725"/>
              <a:gd name="connsiteY10" fmla="*/ 792810 h 2024785"/>
              <a:gd name="connsiteX11" fmla="*/ 1777614 w 1835725"/>
              <a:gd name="connsiteY11" fmla="*/ 1157141 h 2024785"/>
              <a:gd name="connsiteX12" fmla="*/ 1733799 w 1835725"/>
              <a:gd name="connsiteY12" fmla="*/ 1235532 h 2024785"/>
              <a:gd name="connsiteX13" fmla="*/ 1716464 w 1835725"/>
              <a:gd name="connsiteY13" fmla="*/ 1237722 h 2024785"/>
              <a:gd name="connsiteX14" fmla="*/ 1716464 w 1835725"/>
              <a:gd name="connsiteY14" fmla="*/ 1237913 h 2024785"/>
              <a:gd name="connsiteX15" fmla="*/ 1655409 w 1835725"/>
              <a:gd name="connsiteY15" fmla="*/ 1191717 h 2024785"/>
              <a:gd name="connsiteX16" fmla="*/ 1513200 w 1835725"/>
              <a:gd name="connsiteY16" fmla="*/ 856627 h 2024785"/>
              <a:gd name="connsiteX17" fmla="*/ 1538499 w 1835725"/>
              <a:gd name="connsiteY17" fmla="*/ 770415 h 2024785"/>
              <a:gd name="connsiteX18" fmla="*/ 1585229 w 1835725"/>
              <a:gd name="connsiteY18" fmla="*/ 764759 h 2024785"/>
              <a:gd name="connsiteX19" fmla="*/ 477919 w 1835725"/>
              <a:gd name="connsiteY19" fmla="*/ 21437 h 2024785"/>
              <a:gd name="connsiteX20" fmla="*/ 509236 w 1835725"/>
              <a:gd name="connsiteY20" fmla="*/ 84182 h 2024785"/>
              <a:gd name="connsiteX21" fmla="*/ 445829 w 1835725"/>
              <a:gd name="connsiteY21" fmla="*/ 139871 h 2024785"/>
              <a:gd name="connsiteX22" fmla="*/ 437447 w 1835725"/>
              <a:gd name="connsiteY22" fmla="*/ 139395 h 2024785"/>
              <a:gd name="connsiteX23" fmla="*/ 73211 w 1835725"/>
              <a:gd name="connsiteY23" fmla="*/ 137204 h 2024785"/>
              <a:gd name="connsiteX24" fmla="*/ 749 w 1835725"/>
              <a:gd name="connsiteY24" fmla="*/ 84082 h 2024785"/>
              <a:gd name="connsiteX25" fmla="*/ 53871 w 1835725"/>
              <a:gd name="connsiteY25" fmla="*/ 11621 h 2024785"/>
              <a:gd name="connsiteX26" fmla="*/ 58352 w 1835725"/>
              <a:gd name="connsiteY26" fmla="*/ 11093 h 2024785"/>
              <a:gd name="connsiteX27" fmla="*/ 454020 w 1835725"/>
              <a:gd name="connsiteY27" fmla="*/ 13474 h 2024785"/>
              <a:gd name="connsiteX28" fmla="*/ 477919 w 1835725"/>
              <a:gd name="connsiteY28" fmla="*/ 21437 h 2024785"/>
              <a:gd name="connsiteX29" fmla="*/ 957797 w 1835725"/>
              <a:gd name="connsiteY29" fmla="*/ 167970 h 2024785"/>
              <a:gd name="connsiteX30" fmla="*/ 1286982 w 1835725"/>
              <a:gd name="connsiteY30" fmla="*/ 387616 h 2024785"/>
              <a:gd name="connsiteX31" fmla="*/ 1293725 w 1835725"/>
              <a:gd name="connsiteY31" fmla="*/ 477075 h 2024785"/>
              <a:gd name="connsiteX32" fmla="*/ 1245453 w 1835725"/>
              <a:gd name="connsiteY32" fmla="*/ 499154 h 2024785"/>
              <a:gd name="connsiteX33" fmla="*/ 1245167 w 1835725"/>
              <a:gd name="connsiteY33" fmla="*/ 499154 h 2024785"/>
              <a:gd name="connsiteX34" fmla="*/ 1203638 w 1835725"/>
              <a:gd name="connsiteY34" fmla="*/ 484104 h 2024785"/>
              <a:gd name="connsiteX35" fmla="*/ 900647 w 1835725"/>
              <a:gd name="connsiteY35" fmla="*/ 281508 h 2024785"/>
              <a:gd name="connsiteX36" fmla="*/ 872454 w 1835725"/>
              <a:gd name="connsiteY36" fmla="*/ 196164 h 2024785"/>
              <a:gd name="connsiteX37" fmla="*/ 957797 w 1835725"/>
              <a:gd name="connsiteY37" fmla="*/ 167970 h 2024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835725" h="2024785">
                <a:moveTo>
                  <a:pt x="1801138" y="1622662"/>
                </a:moveTo>
                <a:cubicBezTo>
                  <a:pt x="1822105" y="1633400"/>
                  <a:pt x="1836117" y="1655372"/>
                  <a:pt x="1835717" y="1680254"/>
                </a:cubicBezTo>
                <a:cubicBezTo>
                  <a:pt x="1832093" y="1746382"/>
                  <a:pt x="1824354" y="1812154"/>
                  <a:pt x="1812568" y="1877193"/>
                </a:cubicBezTo>
                <a:lnTo>
                  <a:pt x="1776210" y="2024785"/>
                </a:lnTo>
                <a:lnTo>
                  <a:pt x="1655772" y="1983449"/>
                </a:lnTo>
                <a:lnTo>
                  <a:pt x="1687591" y="1854495"/>
                </a:lnTo>
                <a:cubicBezTo>
                  <a:pt x="1698455" y="1794657"/>
                  <a:pt x="1705590" y="1734142"/>
                  <a:pt x="1708939" y="1673301"/>
                </a:cubicBezTo>
                <a:cubicBezTo>
                  <a:pt x="1712216" y="1638363"/>
                  <a:pt x="1743190" y="1612703"/>
                  <a:pt x="1778129" y="1615979"/>
                </a:cubicBezTo>
                <a:cubicBezTo>
                  <a:pt x="1786387" y="1616753"/>
                  <a:pt x="1794149" y="1619084"/>
                  <a:pt x="1801138" y="1622662"/>
                </a:cubicBezTo>
                <a:close/>
                <a:moveTo>
                  <a:pt x="1585229" y="764759"/>
                </a:moveTo>
                <a:cubicBezTo>
                  <a:pt x="1600438" y="768789"/>
                  <a:pt x="1614156" y="778436"/>
                  <a:pt x="1623024" y="792810"/>
                </a:cubicBezTo>
                <a:cubicBezTo>
                  <a:pt x="1689575" y="907319"/>
                  <a:pt x="1741505" y="1029715"/>
                  <a:pt x="1777614" y="1157141"/>
                </a:cubicBezTo>
                <a:cubicBezTo>
                  <a:pt x="1787149" y="1190888"/>
                  <a:pt x="1767537" y="1225969"/>
                  <a:pt x="1733799" y="1235532"/>
                </a:cubicBezTo>
                <a:cubicBezTo>
                  <a:pt x="1728151" y="1237046"/>
                  <a:pt x="1722312" y="1237780"/>
                  <a:pt x="1716464" y="1237722"/>
                </a:cubicBezTo>
                <a:lnTo>
                  <a:pt x="1716464" y="1237913"/>
                </a:lnTo>
                <a:cubicBezTo>
                  <a:pt x="1688070" y="1237913"/>
                  <a:pt x="1663124" y="1219044"/>
                  <a:pt x="1655409" y="1191717"/>
                </a:cubicBezTo>
                <a:cubicBezTo>
                  <a:pt x="1622214" y="1074512"/>
                  <a:pt x="1574437" y="961936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53325" y="762319"/>
                  <a:pt x="1570022" y="760730"/>
                  <a:pt x="1585229" y="764759"/>
                </a:cubicBezTo>
                <a:close/>
                <a:moveTo>
                  <a:pt x="477919" y="21437"/>
                </a:moveTo>
                <a:cubicBezTo>
                  <a:pt x="499341" y="33775"/>
                  <a:pt x="512445" y="58102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89834" y="-4456"/>
                  <a:pt x="322735" y="-3656"/>
                  <a:pt x="454020" y="13474"/>
                </a:cubicBezTo>
                <a:cubicBezTo>
                  <a:pt x="462713" y="14543"/>
                  <a:pt x="470778" y="17324"/>
                  <a:pt x="477919" y="21437"/>
                </a:cubicBezTo>
                <a:close/>
                <a:moveTo>
                  <a:pt x="957797" y="167970"/>
                </a:move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8235" y="164811"/>
                  <a:pt x="926445" y="152188"/>
                  <a:pt x="957797" y="167970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75F47824-961D-465D-84F9-EAE11BC617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09527" y="6033795"/>
            <a:ext cx="1991064" cy="824205"/>
          </a:xfrm>
          <a:custGeom>
            <a:avLst/>
            <a:gdLst>
              <a:gd name="connsiteX0" fmla="*/ 995532 w 1991064"/>
              <a:gd name="connsiteY0" fmla="*/ 0 h 824205"/>
              <a:gd name="connsiteX1" fmla="*/ 1984823 w 1991064"/>
              <a:gd name="connsiteY1" fmla="*/ 784423 h 824205"/>
              <a:gd name="connsiteX2" fmla="*/ 1991064 w 1991064"/>
              <a:gd name="connsiteY2" fmla="*/ 824205 h 824205"/>
              <a:gd name="connsiteX3" fmla="*/ 0 w 1991064"/>
              <a:gd name="connsiteY3" fmla="*/ 824205 h 824205"/>
              <a:gd name="connsiteX4" fmla="*/ 6241 w 1991064"/>
              <a:gd name="connsiteY4" fmla="*/ 784423 h 824205"/>
              <a:gd name="connsiteX5" fmla="*/ 995532 w 1991064"/>
              <a:gd name="connsiteY5" fmla="*/ 0 h 824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91064" h="824205">
                <a:moveTo>
                  <a:pt x="995532" y="0"/>
                </a:moveTo>
                <a:cubicBezTo>
                  <a:pt x="1483521" y="0"/>
                  <a:pt x="1890663" y="336754"/>
                  <a:pt x="1984823" y="784423"/>
                </a:cubicBezTo>
                <a:lnTo>
                  <a:pt x="1991064" y="824205"/>
                </a:lnTo>
                <a:lnTo>
                  <a:pt x="0" y="824205"/>
                </a:lnTo>
                <a:lnTo>
                  <a:pt x="6241" y="784423"/>
                </a:lnTo>
                <a:cubicBezTo>
                  <a:pt x="100402" y="336754"/>
                  <a:pt x="507544" y="0"/>
                  <a:pt x="99553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FEC9DA3E-C1D7-472D-B7C0-F71AE41FB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51696" y="5519196"/>
            <a:ext cx="1340305" cy="1338805"/>
          </a:xfrm>
          <a:custGeom>
            <a:avLst/>
            <a:gdLst>
              <a:gd name="connsiteX0" fmla="*/ 61913 w 1340305"/>
              <a:gd name="connsiteY0" fmla="*/ 0 h 1338805"/>
              <a:gd name="connsiteX1" fmla="*/ 1340305 w 1340305"/>
              <a:gd name="connsiteY1" fmla="*/ 0 h 1338805"/>
              <a:gd name="connsiteX2" fmla="*/ 1340305 w 1340305"/>
              <a:gd name="connsiteY2" fmla="*/ 123825 h 1338805"/>
              <a:gd name="connsiteX3" fmla="*/ 123825 w 1340305"/>
              <a:gd name="connsiteY3" fmla="*/ 123825 h 1338805"/>
              <a:gd name="connsiteX4" fmla="*/ 123825 w 1340305"/>
              <a:gd name="connsiteY4" fmla="*/ 1338805 h 1338805"/>
              <a:gd name="connsiteX5" fmla="*/ 0 w 1340305"/>
              <a:gd name="connsiteY5" fmla="*/ 1338805 h 1338805"/>
              <a:gd name="connsiteX6" fmla="*/ 0 w 1340305"/>
              <a:gd name="connsiteY6" fmla="*/ 61913 h 1338805"/>
              <a:gd name="connsiteX7" fmla="*/ 61913 w 1340305"/>
              <a:gd name="connsiteY7" fmla="*/ 0 h 1338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40305" h="1338805">
                <a:moveTo>
                  <a:pt x="61913" y="0"/>
                </a:moveTo>
                <a:lnTo>
                  <a:pt x="1340305" y="0"/>
                </a:lnTo>
                <a:lnTo>
                  <a:pt x="1340305" y="123825"/>
                </a:lnTo>
                <a:lnTo>
                  <a:pt x="123825" y="123825"/>
                </a:lnTo>
                <a:lnTo>
                  <a:pt x="123825" y="1338805"/>
                </a:lnTo>
                <a:lnTo>
                  <a:pt x="0" y="1338805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6317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3DC2509-098D-6FF1-C66E-4DA67A5E88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6" name="Rectangle 65">
            <a:extLst>
              <a:ext uri="{FF2B5EF4-FFF2-40B4-BE49-F238E27FC236}">
                <a16:creationId xmlns:a16="http://schemas.microsoft.com/office/drawing/2014/main" id="{362D44EE-C852-4460-B8B5-C4F2BC205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36DA0F75-4BC2-4201-0BCD-88FFF85961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4716" y="739978"/>
            <a:ext cx="5334930" cy="300414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/>
              <a:t>Děti „nadané“</a:t>
            </a:r>
          </a:p>
        </p:txBody>
      </p:sp>
      <p:sp>
        <p:nvSpPr>
          <p:cNvPr id="30" name="Zástupný obsah 5">
            <a:extLst>
              <a:ext uri="{FF2B5EF4-FFF2-40B4-BE49-F238E27FC236}">
                <a16:creationId xmlns:a16="http://schemas.microsoft.com/office/drawing/2014/main" id="{19616C15-FB1C-E41A-BB27-436F4C3909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94715" y="4484101"/>
            <a:ext cx="5334931" cy="1541310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4400" i="1" dirty="0"/>
              <a:t>Jakou to </a:t>
            </a:r>
            <a:r>
              <a:rPr lang="en-US" sz="4400" i="1" dirty="0" err="1"/>
              <a:t>má</a:t>
            </a:r>
            <a:r>
              <a:rPr lang="en-US" sz="4400" i="1" dirty="0"/>
              <a:t> </a:t>
            </a:r>
            <a:r>
              <a:rPr lang="en-US" sz="4400" i="1" dirty="0" err="1"/>
              <a:t>barvu</a:t>
            </a:r>
            <a:r>
              <a:rPr lang="en-US" sz="4400" i="1" dirty="0"/>
              <a:t>?</a:t>
            </a:r>
          </a:p>
        </p:txBody>
      </p: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658970D8-8D1D-4B5C-894B-E871CC865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30529" y="1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F227E5B6-9132-43CA-B503-37A18562AD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349052" y="0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03C2051E-A88D-48E5-BACF-AAED178927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2916245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2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7821A508-2985-4905-874A-527429BAAB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835649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D2929CB1-0E3C-4B2D-ADC5-0154FB33B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697761" y="5717906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29" name="Picture 26" descr="Uzavření bloků s barevnými hračkami">
            <a:extLst>
              <a:ext uri="{FF2B5EF4-FFF2-40B4-BE49-F238E27FC236}">
                <a16:creationId xmlns:a16="http://schemas.microsoft.com/office/drawing/2014/main" id="{F4F2A648-7F0C-F3FF-A117-C5250FA365F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326" r="23923" b="-1"/>
          <a:stretch>
            <a:fillRect/>
          </a:stretch>
        </p:blipFill>
        <p:spPr>
          <a:xfrm>
            <a:off x="631840" y="598720"/>
            <a:ext cx="5178249" cy="5178249"/>
          </a:xfrm>
          <a:custGeom>
            <a:avLst/>
            <a:gdLst/>
            <a:ahLst/>
            <a:cxnLst/>
            <a:rect l="l" t="t" r="r" b="b"/>
            <a:pathLst>
              <a:path w="3741748" h="3741748">
                <a:moveTo>
                  <a:pt x="1870874" y="0"/>
                </a:moveTo>
                <a:cubicBezTo>
                  <a:pt x="2904129" y="0"/>
                  <a:pt x="3741748" y="837619"/>
                  <a:pt x="3741748" y="1870874"/>
                </a:cubicBezTo>
                <a:cubicBezTo>
                  <a:pt x="3741748" y="2904129"/>
                  <a:pt x="2904129" y="3741748"/>
                  <a:pt x="1870874" y="3741748"/>
                </a:cubicBezTo>
                <a:cubicBezTo>
                  <a:pt x="837619" y="3741748"/>
                  <a:pt x="0" y="2904129"/>
                  <a:pt x="0" y="1870874"/>
                </a:cubicBezTo>
                <a:cubicBezTo>
                  <a:pt x="0" y="837619"/>
                  <a:pt x="837619" y="0"/>
                  <a:pt x="1870874" y="0"/>
                </a:cubicBezTo>
                <a:close/>
              </a:path>
            </a:pathLst>
          </a:custGeom>
        </p:spPr>
      </p:pic>
      <p:sp>
        <p:nvSpPr>
          <p:cNvPr id="78" name="Freeform: Shape 77">
            <a:extLst>
              <a:ext uri="{FF2B5EF4-FFF2-40B4-BE49-F238E27FC236}">
                <a16:creationId xmlns:a16="http://schemas.microsoft.com/office/drawing/2014/main" id="{5F2F0C84-BE8C-4DC2-A6D3-30349A801D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520513" y="6258756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9887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5D2B87-2061-92DE-505B-A28964ADE3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35B154D-E80E-2B7F-65C3-761566317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FABDD420-C738-60DC-84AF-2989BF160DA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cs-CZ" dirty="0"/>
              <a:t>Je to modrý?</a:t>
            </a:r>
          </a:p>
          <a:p>
            <a:pPr marL="0" indent="0">
              <a:buNone/>
            </a:pPr>
            <a:r>
              <a:rPr lang="cs-CZ" dirty="0"/>
              <a:t>Je to zelený?</a:t>
            </a:r>
          </a:p>
          <a:p>
            <a:pPr marL="0" indent="0">
              <a:buNone/>
            </a:pPr>
            <a:r>
              <a:rPr lang="cs-CZ" dirty="0"/>
              <a:t>Je to žlutý?</a:t>
            </a:r>
          </a:p>
          <a:p>
            <a:pPr marL="0" indent="0">
              <a:buNone/>
            </a:pPr>
            <a:r>
              <a:rPr lang="cs-CZ" dirty="0"/>
              <a:t>Je to červený?</a:t>
            </a:r>
          </a:p>
          <a:p>
            <a:pPr marL="0" indent="0">
              <a:buNone/>
            </a:pPr>
            <a:r>
              <a:rPr lang="cs-CZ" dirty="0"/>
              <a:t>...?</a:t>
            </a:r>
          </a:p>
        </p:txBody>
      </p:sp>
      <p:sp>
        <p:nvSpPr>
          <p:cNvPr id="4" name="Zástupný obsah 3">
            <a:extLst>
              <a:ext uri="{FF2B5EF4-FFF2-40B4-BE49-F238E27FC236}">
                <a16:creationId xmlns:a16="http://schemas.microsoft.com/office/drawing/2014/main" id="{55CBBDB0-E9C5-6167-C6C6-44763AFE4A2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cs-CZ" dirty="0"/>
              <a:t>Jakou to má barvu?</a:t>
            </a:r>
          </a:p>
          <a:p>
            <a:pPr marL="0" indent="0">
              <a:buNone/>
            </a:pPr>
            <a:r>
              <a:rPr lang="cs-CZ" dirty="0"/>
              <a:t>Jak se to velký?</a:t>
            </a:r>
          </a:p>
          <a:p>
            <a:pPr marL="0" indent="0">
              <a:buNone/>
            </a:pPr>
            <a:r>
              <a:rPr lang="cs-CZ" dirty="0"/>
              <a:t>Čím se to živí?</a:t>
            </a:r>
          </a:p>
          <a:p>
            <a:pPr marL="0" indent="0">
              <a:buNone/>
            </a:pPr>
            <a:r>
              <a:rPr lang="cs-CZ" dirty="0"/>
              <a:t>Umí to plavat?</a:t>
            </a:r>
          </a:p>
          <a:p>
            <a:pPr marL="0" indent="0">
              <a:buNone/>
            </a:pPr>
            <a:r>
              <a:rPr lang="cs-CZ" dirty="0"/>
              <a:t>Dá se to chovat doma?</a:t>
            </a:r>
          </a:p>
          <a:p>
            <a:pPr marL="0" indent="0">
              <a:buNone/>
            </a:pPr>
            <a:endParaRPr lang="cs-CZ" dirty="0"/>
          </a:p>
        </p:txBody>
      </p:sp>
      <p:pic>
        <p:nvPicPr>
          <p:cNvPr id="5" name="Picture 26" descr="Uzavření bloků s barevnými hračkami">
            <a:extLst>
              <a:ext uri="{FF2B5EF4-FFF2-40B4-BE49-F238E27FC236}">
                <a16:creationId xmlns:a16="http://schemas.microsoft.com/office/drawing/2014/main" id="{5608F8FD-DB85-4CF8-89F4-885F09ED66D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121" r="23926" b="-1"/>
          <a:stretch>
            <a:fillRect/>
          </a:stretch>
        </p:blipFill>
        <p:spPr>
          <a:xfrm>
            <a:off x="9432036" y="129137"/>
            <a:ext cx="2759964" cy="2751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49186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D9D73BD-6266-F818-4CE1-DF266694BA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35DB3719-6FDC-4E5D-891D-FF40B7300F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143620EE-264D-7FAC-7C7C-04B5649B40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 sz="5400"/>
              <a:t>Většina dětí x nadané děti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0" name="sketch line">
            <a:extLst>
              <a:ext uri="{FF2B5EF4-FFF2-40B4-BE49-F238E27FC236}">
                <a16:creationId xmlns:a16="http://schemas.microsoft.com/office/drawing/2014/main" id="{E0CBAC23-2E3F-4A90-BA59-F8299F6A5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1865313"/>
            <a:ext cx="10424160" cy="18288"/>
          </a:xfrm>
          <a:custGeom>
            <a:avLst/>
            <a:gdLst>
              <a:gd name="connsiteX0" fmla="*/ 0 w 10424160"/>
              <a:gd name="connsiteY0" fmla="*/ 0 h 18288"/>
              <a:gd name="connsiteX1" fmla="*/ 903427 w 10424160"/>
              <a:gd name="connsiteY1" fmla="*/ 0 h 18288"/>
              <a:gd name="connsiteX2" fmla="*/ 1389888 w 10424160"/>
              <a:gd name="connsiteY2" fmla="*/ 0 h 18288"/>
              <a:gd name="connsiteX3" fmla="*/ 2189074 w 10424160"/>
              <a:gd name="connsiteY3" fmla="*/ 0 h 18288"/>
              <a:gd name="connsiteX4" fmla="*/ 2675534 w 10424160"/>
              <a:gd name="connsiteY4" fmla="*/ 0 h 18288"/>
              <a:gd name="connsiteX5" fmla="*/ 3370478 w 10424160"/>
              <a:gd name="connsiteY5" fmla="*/ 0 h 18288"/>
              <a:gd name="connsiteX6" fmla="*/ 4169664 w 10424160"/>
              <a:gd name="connsiteY6" fmla="*/ 0 h 18288"/>
              <a:gd name="connsiteX7" fmla="*/ 4551883 w 10424160"/>
              <a:gd name="connsiteY7" fmla="*/ 0 h 18288"/>
              <a:gd name="connsiteX8" fmla="*/ 4934102 w 10424160"/>
              <a:gd name="connsiteY8" fmla="*/ 0 h 18288"/>
              <a:gd name="connsiteX9" fmla="*/ 5837530 w 10424160"/>
              <a:gd name="connsiteY9" fmla="*/ 0 h 18288"/>
              <a:gd name="connsiteX10" fmla="*/ 6532474 w 10424160"/>
              <a:gd name="connsiteY10" fmla="*/ 0 h 18288"/>
              <a:gd name="connsiteX11" fmla="*/ 6914693 w 10424160"/>
              <a:gd name="connsiteY11" fmla="*/ 0 h 18288"/>
              <a:gd name="connsiteX12" fmla="*/ 7609637 w 10424160"/>
              <a:gd name="connsiteY12" fmla="*/ 0 h 18288"/>
              <a:gd name="connsiteX13" fmla="*/ 8513064 w 10424160"/>
              <a:gd name="connsiteY13" fmla="*/ 0 h 18288"/>
              <a:gd name="connsiteX14" fmla="*/ 9103766 w 10424160"/>
              <a:gd name="connsiteY14" fmla="*/ 0 h 18288"/>
              <a:gd name="connsiteX15" fmla="*/ 9694469 w 10424160"/>
              <a:gd name="connsiteY15" fmla="*/ 0 h 18288"/>
              <a:gd name="connsiteX16" fmla="*/ 10424160 w 10424160"/>
              <a:gd name="connsiteY16" fmla="*/ 0 h 18288"/>
              <a:gd name="connsiteX17" fmla="*/ 10424160 w 10424160"/>
              <a:gd name="connsiteY17" fmla="*/ 18288 h 18288"/>
              <a:gd name="connsiteX18" fmla="*/ 9729216 w 10424160"/>
              <a:gd name="connsiteY18" fmla="*/ 18288 h 18288"/>
              <a:gd name="connsiteX19" fmla="*/ 8930030 w 10424160"/>
              <a:gd name="connsiteY19" fmla="*/ 18288 h 18288"/>
              <a:gd name="connsiteX20" fmla="*/ 8130845 w 10424160"/>
              <a:gd name="connsiteY20" fmla="*/ 18288 h 18288"/>
              <a:gd name="connsiteX21" fmla="*/ 7644384 w 10424160"/>
              <a:gd name="connsiteY21" fmla="*/ 18288 h 18288"/>
              <a:gd name="connsiteX22" fmla="*/ 6740957 w 10424160"/>
              <a:gd name="connsiteY22" fmla="*/ 18288 h 18288"/>
              <a:gd name="connsiteX23" fmla="*/ 6046013 w 10424160"/>
              <a:gd name="connsiteY23" fmla="*/ 18288 h 18288"/>
              <a:gd name="connsiteX24" fmla="*/ 5663794 w 10424160"/>
              <a:gd name="connsiteY24" fmla="*/ 18288 h 18288"/>
              <a:gd name="connsiteX25" fmla="*/ 4968850 w 10424160"/>
              <a:gd name="connsiteY25" fmla="*/ 18288 h 18288"/>
              <a:gd name="connsiteX26" fmla="*/ 4378147 w 10424160"/>
              <a:gd name="connsiteY26" fmla="*/ 18288 h 18288"/>
              <a:gd name="connsiteX27" fmla="*/ 3787445 w 10424160"/>
              <a:gd name="connsiteY27" fmla="*/ 18288 h 18288"/>
              <a:gd name="connsiteX28" fmla="*/ 3196742 w 10424160"/>
              <a:gd name="connsiteY28" fmla="*/ 18288 h 18288"/>
              <a:gd name="connsiteX29" fmla="*/ 2606040 w 10424160"/>
              <a:gd name="connsiteY29" fmla="*/ 18288 h 18288"/>
              <a:gd name="connsiteX30" fmla="*/ 1806854 w 10424160"/>
              <a:gd name="connsiteY30" fmla="*/ 18288 h 18288"/>
              <a:gd name="connsiteX31" fmla="*/ 1111910 w 10424160"/>
              <a:gd name="connsiteY31" fmla="*/ 18288 h 18288"/>
              <a:gd name="connsiteX32" fmla="*/ 729691 w 10424160"/>
              <a:gd name="connsiteY32" fmla="*/ 18288 h 18288"/>
              <a:gd name="connsiteX33" fmla="*/ 0 w 10424160"/>
              <a:gd name="connsiteY33" fmla="*/ 18288 h 18288"/>
              <a:gd name="connsiteX34" fmla="*/ 0 w 10424160"/>
              <a:gd name="connsiteY34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4160" h="18288" fill="none" extrusionOk="0">
                <a:moveTo>
                  <a:pt x="0" y="0"/>
                </a:moveTo>
                <a:cubicBezTo>
                  <a:pt x="251416" y="-3874"/>
                  <a:pt x="479411" y="-20508"/>
                  <a:pt x="903427" y="0"/>
                </a:cubicBezTo>
                <a:cubicBezTo>
                  <a:pt x="1327443" y="20508"/>
                  <a:pt x="1177990" y="-7387"/>
                  <a:pt x="1389888" y="0"/>
                </a:cubicBezTo>
                <a:cubicBezTo>
                  <a:pt x="1601786" y="7387"/>
                  <a:pt x="1928602" y="-6697"/>
                  <a:pt x="2189074" y="0"/>
                </a:cubicBezTo>
                <a:cubicBezTo>
                  <a:pt x="2449546" y="6697"/>
                  <a:pt x="2440085" y="-21144"/>
                  <a:pt x="2675534" y="0"/>
                </a:cubicBezTo>
                <a:cubicBezTo>
                  <a:pt x="2910983" y="21144"/>
                  <a:pt x="3026158" y="-11124"/>
                  <a:pt x="3370478" y="0"/>
                </a:cubicBezTo>
                <a:cubicBezTo>
                  <a:pt x="3714798" y="11124"/>
                  <a:pt x="3864539" y="-10660"/>
                  <a:pt x="4169664" y="0"/>
                </a:cubicBezTo>
                <a:cubicBezTo>
                  <a:pt x="4474789" y="10660"/>
                  <a:pt x="4471218" y="16488"/>
                  <a:pt x="4551883" y="0"/>
                </a:cubicBezTo>
                <a:cubicBezTo>
                  <a:pt x="4632548" y="-16488"/>
                  <a:pt x="4786830" y="7986"/>
                  <a:pt x="4934102" y="0"/>
                </a:cubicBezTo>
                <a:cubicBezTo>
                  <a:pt x="5081374" y="-7986"/>
                  <a:pt x="5575881" y="-33003"/>
                  <a:pt x="5837530" y="0"/>
                </a:cubicBezTo>
                <a:cubicBezTo>
                  <a:pt x="6099179" y="33003"/>
                  <a:pt x="6305895" y="14170"/>
                  <a:pt x="6532474" y="0"/>
                </a:cubicBezTo>
                <a:cubicBezTo>
                  <a:pt x="6759053" y="-14170"/>
                  <a:pt x="6726707" y="16121"/>
                  <a:pt x="6914693" y="0"/>
                </a:cubicBezTo>
                <a:cubicBezTo>
                  <a:pt x="7102679" y="-16121"/>
                  <a:pt x="7397857" y="32594"/>
                  <a:pt x="7609637" y="0"/>
                </a:cubicBezTo>
                <a:cubicBezTo>
                  <a:pt x="7821417" y="-32594"/>
                  <a:pt x="8141235" y="-3745"/>
                  <a:pt x="8513064" y="0"/>
                </a:cubicBezTo>
                <a:cubicBezTo>
                  <a:pt x="8884893" y="3745"/>
                  <a:pt x="8877548" y="3359"/>
                  <a:pt x="9103766" y="0"/>
                </a:cubicBezTo>
                <a:cubicBezTo>
                  <a:pt x="9329984" y="-3359"/>
                  <a:pt x="9545570" y="-17843"/>
                  <a:pt x="9694469" y="0"/>
                </a:cubicBezTo>
                <a:cubicBezTo>
                  <a:pt x="9843368" y="17843"/>
                  <a:pt x="10162477" y="-1217"/>
                  <a:pt x="10424160" y="0"/>
                </a:cubicBezTo>
                <a:cubicBezTo>
                  <a:pt x="10424498" y="7640"/>
                  <a:pt x="10423710" y="11289"/>
                  <a:pt x="10424160" y="18288"/>
                </a:cubicBezTo>
                <a:cubicBezTo>
                  <a:pt x="10184680" y="20716"/>
                  <a:pt x="10034768" y="-9357"/>
                  <a:pt x="9729216" y="18288"/>
                </a:cubicBezTo>
                <a:cubicBezTo>
                  <a:pt x="9423664" y="45933"/>
                  <a:pt x="9309220" y="36372"/>
                  <a:pt x="8930030" y="18288"/>
                </a:cubicBezTo>
                <a:cubicBezTo>
                  <a:pt x="8550840" y="204"/>
                  <a:pt x="8513376" y="34707"/>
                  <a:pt x="8130845" y="18288"/>
                </a:cubicBezTo>
                <a:cubicBezTo>
                  <a:pt x="7748315" y="1869"/>
                  <a:pt x="7864674" y="19659"/>
                  <a:pt x="7644384" y="18288"/>
                </a:cubicBezTo>
                <a:cubicBezTo>
                  <a:pt x="7424094" y="16917"/>
                  <a:pt x="6947001" y="55680"/>
                  <a:pt x="6740957" y="18288"/>
                </a:cubicBezTo>
                <a:cubicBezTo>
                  <a:pt x="6534913" y="-19104"/>
                  <a:pt x="6313809" y="33391"/>
                  <a:pt x="6046013" y="18288"/>
                </a:cubicBezTo>
                <a:cubicBezTo>
                  <a:pt x="5778217" y="3185"/>
                  <a:pt x="5786775" y="1439"/>
                  <a:pt x="5663794" y="18288"/>
                </a:cubicBezTo>
                <a:cubicBezTo>
                  <a:pt x="5540813" y="35137"/>
                  <a:pt x="5204724" y="25434"/>
                  <a:pt x="4968850" y="18288"/>
                </a:cubicBezTo>
                <a:cubicBezTo>
                  <a:pt x="4732976" y="11142"/>
                  <a:pt x="4559928" y="34568"/>
                  <a:pt x="4378147" y="18288"/>
                </a:cubicBezTo>
                <a:cubicBezTo>
                  <a:pt x="4196366" y="2008"/>
                  <a:pt x="3992200" y="35409"/>
                  <a:pt x="3787445" y="18288"/>
                </a:cubicBezTo>
                <a:cubicBezTo>
                  <a:pt x="3582690" y="1167"/>
                  <a:pt x="3488876" y="-7583"/>
                  <a:pt x="3196742" y="18288"/>
                </a:cubicBezTo>
                <a:cubicBezTo>
                  <a:pt x="2904608" y="44159"/>
                  <a:pt x="2729828" y="45906"/>
                  <a:pt x="2606040" y="18288"/>
                </a:cubicBezTo>
                <a:cubicBezTo>
                  <a:pt x="2482252" y="-9330"/>
                  <a:pt x="2000672" y="-5498"/>
                  <a:pt x="1806854" y="18288"/>
                </a:cubicBezTo>
                <a:cubicBezTo>
                  <a:pt x="1613036" y="42074"/>
                  <a:pt x="1310933" y="-4240"/>
                  <a:pt x="1111910" y="18288"/>
                </a:cubicBezTo>
                <a:cubicBezTo>
                  <a:pt x="912887" y="40816"/>
                  <a:pt x="891560" y="1701"/>
                  <a:pt x="729691" y="18288"/>
                </a:cubicBezTo>
                <a:cubicBezTo>
                  <a:pt x="567822" y="34875"/>
                  <a:pt x="203025" y="34462"/>
                  <a:pt x="0" y="18288"/>
                </a:cubicBezTo>
                <a:cubicBezTo>
                  <a:pt x="-82" y="11708"/>
                  <a:pt x="-178" y="8956"/>
                  <a:pt x="0" y="0"/>
                </a:cubicBezTo>
                <a:close/>
              </a:path>
              <a:path w="10424160" h="18288" stroke="0" extrusionOk="0">
                <a:moveTo>
                  <a:pt x="0" y="0"/>
                </a:moveTo>
                <a:cubicBezTo>
                  <a:pt x="119910" y="17195"/>
                  <a:pt x="345032" y="1652"/>
                  <a:pt x="590702" y="0"/>
                </a:cubicBezTo>
                <a:cubicBezTo>
                  <a:pt x="836372" y="-1652"/>
                  <a:pt x="830717" y="-10944"/>
                  <a:pt x="972922" y="0"/>
                </a:cubicBezTo>
                <a:cubicBezTo>
                  <a:pt x="1115127" y="10944"/>
                  <a:pt x="1638708" y="17269"/>
                  <a:pt x="1876349" y="0"/>
                </a:cubicBezTo>
                <a:cubicBezTo>
                  <a:pt x="2113990" y="-17269"/>
                  <a:pt x="2263529" y="27642"/>
                  <a:pt x="2467051" y="0"/>
                </a:cubicBezTo>
                <a:cubicBezTo>
                  <a:pt x="2670573" y="-27642"/>
                  <a:pt x="2867743" y="-1552"/>
                  <a:pt x="3057754" y="0"/>
                </a:cubicBezTo>
                <a:cubicBezTo>
                  <a:pt x="3247765" y="1552"/>
                  <a:pt x="3729099" y="45169"/>
                  <a:pt x="3961181" y="0"/>
                </a:cubicBezTo>
                <a:cubicBezTo>
                  <a:pt x="4193263" y="-45169"/>
                  <a:pt x="4313735" y="4067"/>
                  <a:pt x="4447642" y="0"/>
                </a:cubicBezTo>
                <a:cubicBezTo>
                  <a:pt x="4581549" y="-4067"/>
                  <a:pt x="5123626" y="11867"/>
                  <a:pt x="5351069" y="0"/>
                </a:cubicBezTo>
                <a:cubicBezTo>
                  <a:pt x="5578512" y="-11867"/>
                  <a:pt x="6044105" y="-19983"/>
                  <a:pt x="6254496" y="0"/>
                </a:cubicBezTo>
                <a:cubicBezTo>
                  <a:pt x="6464887" y="19983"/>
                  <a:pt x="6664731" y="4232"/>
                  <a:pt x="6949440" y="0"/>
                </a:cubicBezTo>
                <a:cubicBezTo>
                  <a:pt x="7234149" y="-4232"/>
                  <a:pt x="7497205" y="28731"/>
                  <a:pt x="7852867" y="0"/>
                </a:cubicBezTo>
                <a:cubicBezTo>
                  <a:pt x="8208529" y="-28731"/>
                  <a:pt x="8287556" y="2616"/>
                  <a:pt x="8443570" y="0"/>
                </a:cubicBezTo>
                <a:cubicBezTo>
                  <a:pt x="8599584" y="-2616"/>
                  <a:pt x="8871283" y="-14113"/>
                  <a:pt x="9034272" y="0"/>
                </a:cubicBezTo>
                <a:cubicBezTo>
                  <a:pt x="9197261" y="14113"/>
                  <a:pt x="9604978" y="-35623"/>
                  <a:pt x="9833458" y="0"/>
                </a:cubicBezTo>
                <a:cubicBezTo>
                  <a:pt x="10061938" y="35623"/>
                  <a:pt x="10231944" y="-8194"/>
                  <a:pt x="10424160" y="0"/>
                </a:cubicBezTo>
                <a:cubicBezTo>
                  <a:pt x="10424285" y="4395"/>
                  <a:pt x="10424085" y="9776"/>
                  <a:pt x="10424160" y="18288"/>
                </a:cubicBezTo>
                <a:cubicBezTo>
                  <a:pt x="10058736" y="-5772"/>
                  <a:pt x="9942989" y="-18764"/>
                  <a:pt x="9624974" y="18288"/>
                </a:cubicBezTo>
                <a:cubicBezTo>
                  <a:pt x="9306959" y="55340"/>
                  <a:pt x="9229263" y="24995"/>
                  <a:pt x="8930030" y="18288"/>
                </a:cubicBezTo>
                <a:cubicBezTo>
                  <a:pt x="8630797" y="11581"/>
                  <a:pt x="8647263" y="10931"/>
                  <a:pt x="8547811" y="18288"/>
                </a:cubicBezTo>
                <a:cubicBezTo>
                  <a:pt x="8448359" y="25645"/>
                  <a:pt x="8173221" y="219"/>
                  <a:pt x="8061350" y="18288"/>
                </a:cubicBezTo>
                <a:cubicBezTo>
                  <a:pt x="7949479" y="36357"/>
                  <a:pt x="7437002" y="17516"/>
                  <a:pt x="7157923" y="18288"/>
                </a:cubicBezTo>
                <a:cubicBezTo>
                  <a:pt x="6878844" y="19060"/>
                  <a:pt x="6610241" y="8864"/>
                  <a:pt x="6462979" y="18288"/>
                </a:cubicBezTo>
                <a:cubicBezTo>
                  <a:pt x="6315717" y="27712"/>
                  <a:pt x="6124879" y="4989"/>
                  <a:pt x="5976518" y="18288"/>
                </a:cubicBezTo>
                <a:cubicBezTo>
                  <a:pt x="5828157" y="31587"/>
                  <a:pt x="5566880" y="7112"/>
                  <a:pt x="5281574" y="18288"/>
                </a:cubicBezTo>
                <a:cubicBezTo>
                  <a:pt x="4996268" y="29464"/>
                  <a:pt x="5085614" y="20493"/>
                  <a:pt x="4899355" y="18288"/>
                </a:cubicBezTo>
                <a:cubicBezTo>
                  <a:pt x="4713096" y="16083"/>
                  <a:pt x="4606138" y="34359"/>
                  <a:pt x="4517136" y="18288"/>
                </a:cubicBezTo>
                <a:cubicBezTo>
                  <a:pt x="4428134" y="2217"/>
                  <a:pt x="4125335" y="52414"/>
                  <a:pt x="3822192" y="18288"/>
                </a:cubicBezTo>
                <a:cubicBezTo>
                  <a:pt x="3519049" y="-15838"/>
                  <a:pt x="3453132" y="3859"/>
                  <a:pt x="3335731" y="18288"/>
                </a:cubicBezTo>
                <a:cubicBezTo>
                  <a:pt x="3218330" y="32717"/>
                  <a:pt x="2718749" y="-13936"/>
                  <a:pt x="2536546" y="18288"/>
                </a:cubicBezTo>
                <a:cubicBezTo>
                  <a:pt x="2354343" y="50512"/>
                  <a:pt x="2190669" y="3238"/>
                  <a:pt x="2050085" y="18288"/>
                </a:cubicBezTo>
                <a:cubicBezTo>
                  <a:pt x="1909501" y="33338"/>
                  <a:pt x="1520975" y="3062"/>
                  <a:pt x="1250899" y="18288"/>
                </a:cubicBezTo>
                <a:cubicBezTo>
                  <a:pt x="980823" y="33514"/>
                  <a:pt x="992936" y="28036"/>
                  <a:pt x="868680" y="18288"/>
                </a:cubicBezTo>
                <a:cubicBezTo>
                  <a:pt x="744424" y="8540"/>
                  <a:pt x="230364" y="33365"/>
                  <a:pt x="0" y="18288"/>
                </a:cubicBezTo>
                <a:cubicBezTo>
                  <a:pt x="-504" y="12101"/>
                  <a:pt x="-591" y="7719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Zástupný obsah 2">
            <a:extLst>
              <a:ext uri="{FF2B5EF4-FFF2-40B4-BE49-F238E27FC236}">
                <a16:creationId xmlns:a16="http://schemas.microsoft.com/office/drawing/2014/main" id="{21A8637F-2836-FEC3-E2BE-724808C2BB4F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805717531"/>
              </p:ext>
            </p:extLst>
          </p:nvPr>
        </p:nvGraphicFramePr>
        <p:xfrm>
          <a:off x="838200" y="2228087"/>
          <a:ext cx="10515600" cy="39488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3787234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E8D2040-FE1A-2E5D-4547-4FC639C3B5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6C4028FD-8BAA-4A19-BFDE-594D991B7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D7F6C7D3-7E85-79FC-0324-3EB1D1901C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6995"/>
            <a:ext cx="10515600" cy="113369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Otázky</a:t>
            </a:r>
          </a:p>
        </p:txBody>
      </p:sp>
      <p:graphicFrame>
        <p:nvGraphicFramePr>
          <p:cNvPr id="5" name="Zástupný obsah 2">
            <a:extLst>
              <a:ext uri="{FF2B5EF4-FFF2-40B4-BE49-F238E27FC236}">
                <a16:creationId xmlns:a16="http://schemas.microsoft.com/office/drawing/2014/main" id="{271D0DFF-C31E-DFC9-BDCD-83E95BC3D26D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256030531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1361897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9841DAA-B36A-40EF-254C-38889C4744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5" name="Rectangle 1034">
            <a:extLst>
              <a:ext uri="{FF2B5EF4-FFF2-40B4-BE49-F238E27FC236}">
                <a16:creationId xmlns:a16="http://schemas.microsoft.com/office/drawing/2014/main" id="{4D24BFD5-D814-402B-B6C4-EEF6AE14B0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D01BDE07-8913-D9F5-474B-6528BD08BC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22362"/>
            <a:ext cx="6281928" cy="413543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cs-CZ" sz="6600" dirty="0"/>
              <a:t>A děti </a:t>
            </a:r>
            <a:r>
              <a:rPr lang="en-US" sz="6600" b="1" kern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v MŠ</a:t>
            </a:r>
            <a:r>
              <a:rPr lang="cs-CZ" sz="6600" dirty="0"/>
              <a:t> položí</a:t>
            </a:r>
            <a:endParaRPr lang="en-US" sz="6600" b="1" kern="1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1037" name="Rectangle 1036">
            <a:extLst>
              <a:ext uri="{FF2B5EF4-FFF2-40B4-BE49-F238E27FC236}">
                <a16:creationId xmlns:a16="http://schemas.microsoft.com/office/drawing/2014/main" id="{36FED7E8-9A97-475F-9FA4-113410D443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06139" y="1031284"/>
            <a:ext cx="3647661" cy="4436126"/>
          </a:xfrm>
          <a:custGeom>
            <a:avLst/>
            <a:gdLst>
              <a:gd name="connsiteX0" fmla="*/ 0 w 3647661"/>
              <a:gd name="connsiteY0" fmla="*/ 0 h 4436126"/>
              <a:gd name="connsiteX1" fmla="*/ 498514 w 3647661"/>
              <a:gd name="connsiteY1" fmla="*/ 0 h 4436126"/>
              <a:gd name="connsiteX2" fmla="*/ 1069981 w 3647661"/>
              <a:gd name="connsiteY2" fmla="*/ 0 h 4436126"/>
              <a:gd name="connsiteX3" fmla="*/ 1714401 w 3647661"/>
              <a:gd name="connsiteY3" fmla="*/ 0 h 4436126"/>
              <a:gd name="connsiteX4" fmla="*/ 2285868 w 3647661"/>
              <a:gd name="connsiteY4" fmla="*/ 0 h 4436126"/>
              <a:gd name="connsiteX5" fmla="*/ 2784381 w 3647661"/>
              <a:gd name="connsiteY5" fmla="*/ 0 h 4436126"/>
              <a:gd name="connsiteX6" fmla="*/ 3647661 w 3647661"/>
              <a:gd name="connsiteY6" fmla="*/ 0 h 4436126"/>
              <a:gd name="connsiteX7" fmla="*/ 3647661 w 3647661"/>
              <a:gd name="connsiteY7" fmla="*/ 633732 h 4436126"/>
              <a:gd name="connsiteX8" fmla="*/ 3647661 w 3647661"/>
              <a:gd name="connsiteY8" fmla="*/ 1267465 h 4436126"/>
              <a:gd name="connsiteX9" fmla="*/ 3647661 w 3647661"/>
              <a:gd name="connsiteY9" fmla="*/ 1768113 h 4436126"/>
              <a:gd name="connsiteX10" fmla="*/ 3647661 w 3647661"/>
              <a:gd name="connsiteY10" fmla="*/ 2446207 h 4436126"/>
              <a:gd name="connsiteX11" fmla="*/ 3647661 w 3647661"/>
              <a:gd name="connsiteY11" fmla="*/ 2946855 h 4436126"/>
              <a:gd name="connsiteX12" fmla="*/ 3647661 w 3647661"/>
              <a:gd name="connsiteY12" fmla="*/ 3580587 h 4436126"/>
              <a:gd name="connsiteX13" fmla="*/ 3647661 w 3647661"/>
              <a:gd name="connsiteY13" fmla="*/ 4436126 h 4436126"/>
              <a:gd name="connsiteX14" fmla="*/ 3039718 w 3647661"/>
              <a:gd name="connsiteY14" fmla="*/ 4436126 h 4436126"/>
              <a:gd name="connsiteX15" fmla="*/ 2431774 w 3647661"/>
              <a:gd name="connsiteY15" fmla="*/ 4436126 h 4436126"/>
              <a:gd name="connsiteX16" fmla="*/ 1823831 w 3647661"/>
              <a:gd name="connsiteY16" fmla="*/ 4436126 h 4436126"/>
              <a:gd name="connsiteX17" fmla="*/ 1288840 w 3647661"/>
              <a:gd name="connsiteY17" fmla="*/ 4436126 h 4436126"/>
              <a:gd name="connsiteX18" fmla="*/ 607943 w 3647661"/>
              <a:gd name="connsiteY18" fmla="*/ 4436126 h 4436126"/>
              <a:gd name="connsiteX19" fmla="*/ 0 w 3647661"/>
              <a:gd name="connsiteY19" fmla="*/ 4436126 h 4436126"/>
              <a:gd name="connsiteX20" fmla="*/ 0 w 3647661"/>
              <a:gd name="connsiteY20" fmla="*/ 3758032 h 4436126"/>
              <a:gd name="connsiteX21" fmla="*/ 0 w 3647661"/>
              <a:gd name="connsiteY21" fmla="*/ 3035578 h 4436126"/>
              <a:gd name="connsiteX22" fmla="*/ 0 w 3647661"/>
              <a:gd name="connsiteY22" fmla="*/ 2401845 h 4436126"/>
              <a:gd name="connsiteX23" fmla="*/ 0 w 3647661"/>
              <a:gd name="connsiteY23" fmla="*/ 1768113 h 4436126"/>
              <a:gd name="connsiteX24" fmla="*/ 0 w 3647661"/>
              <a:gd name="connsiteY24" fmla="*/ 1178742 h 4436126"/>
              <a:gd name="connsiteX25" fmla="*/ 0 w 3647661"/>
              <a:gd name="connsiteY25" fmla="*/ 589371 h 4436126"/>
              <a:gd name="connsiteX26" fmla="*/ 0 w 3647661"/>
              <a:gd name="connsiteY26" fmla="*/ 0 h 4436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647661" h="4436126" fill="none" extrusionOk="0">
                <a:moveTo>
                  <a:pt x="0" y="0"/>
                </a:moveTo>
                <a:cubicBezTo>
                  <a:pt x="116158" y="-16963"/>
                  <a:pt x="364681" y="-4006"/>
                  <a:pt x="498514" y="0"/>
                </a:cubicBezTo>
                <a:cubicBezTo>
                  <a:pt x="632347" y="4006"/>
                  <a:pt x="950865" y="15164"/>
                  <a:pt x="1069981" y="0"/>
                </a:cubicBezTo>
                <a:cubicBezTo>
                  <a:pt x="1189097" y="-15164"/>
                  <a:pt x="1556518" y="-23132"/>
                  <a:pt x="1714401" y="0"/>
                </a:cubicBezTo>
                <a:cubicBezTo>
                  <a:pt x="1872284" y="23132"/>
                  <a:pt x="2015985" y="9364"/>
                  <a:pt x="2285868" y="0"/>
                </a:cubicBezTo>
                <a:cubicBezTo>
                  <a:pt x="2555751" y="-9364"/>
                  <a:pt x="2555148" y="14141"/>
                  <a:pt x="2784381" y="0"/>
                </a:cubicBezTo>
                <a:cubicBezTo>
                  <a:pt x="3013614" y="-14141"/>
                  <a:pt x="3216105" y="-3763"/>
                  <a:pt x="3647661" y="0"/>
                </a:cubicBezTo>
                <a:cubicBezTo>
                  <a:pt x="3623206" y="221859"/>
                  <a:pt x="3622213" y="458853"/>
                  <a:pt x="3647661" y="633732"/>
                </a:cubicBezTo>
                <a:cubicBezTo>
                  <a:pt x="3673109" y="808611"/>
                  <a:pt x="3674779" y="1138417"/>
                  <a:pt x="3647661" y="1267465"/>
                </a:cubicBezTo>
                <a:cubicBezTo>
                  <a:pt x="3620543" y="1396513"/>
                  <a:pt x="3664792" y="1625185"/>
                  <a:pt x="3647661" y="1768113"/>
                </a:cubicBezTo>
                <a:cubicBezTo>
                  <a:pt x="3630530" y="1911041"/>
                  <a:pt x="3671056" y="2135008"/>
                  <a:pt x="3647661" y="2446207"/>
                </a:cubicBezTo>
                <a:cubicBezTo>
                  <a:pt x="3624266" y="2757406"/>
                  <a:pt x="3642702" y="2713342"/>
                  <a:pt x="3647661" y="2946855"/>
                </a:cubicBezTo>
                <a:cubicBezTo>
                  <a:pt x="3652620" y="3180368"/>
                  <a:pt x="3664319" y="3290221"/>
                  <a:pt x="3647661" y="3580587"/>
                </a:cubicBezTo>
                <a:cubicBezTo>
                  <a:pt x="3631003" y="3870953"/>
                  <a:pt x="3617531" y="4259425"/>
                  <a:pt x="3647661" y="4436126"/>
                </a:cubicBezTo>
                <a:cubicBezTo>
                  <a:pt x="3523929" y="4410412"/>
                  <a:pt x="3241413" y="4436068"/>
                  <a:pt x="3039718" y="4436126"/>
                </a:cubicBezTo>
                <a:cubicBezTo>
                  <a:pt x="2838023" y="4436184"/>
                  <a:pt x="2630387" y="4431142"/>
                  <a:pt x="2431774" y="4436126"/>
                </a:cubicBezTo>
                <a:cubicBezTo>
                  <a:pt x="2233161" y="4441110"/>
                  <a:pt x="2003296" y="4449826"/>
                  <a:pt x="1823831" y="4436126"/>
                </a:cubicBezTo>
                <a:cubicBezTo>
                  <a:pt x="1644366" y="4422426"/>
                  <a:pt x="1399453" y="4442442"/>
                  <a:pt x="1288840" y="4436126"/>
                </a:cubicBezTo>
                <a:cubicBezTo>
                  <a:pt x="1178227" y="4429810"/>
                  <a:pt x="793482" y="4411099"/>
                  <a:pt x="607943" y="4436126"/>
                </a:cubicBezTo>
                <a:cubicBezTo>
                  <a:pt x="422404" y="4461153"/>
                  <a:pt x="158703" y="4453091"/>
                  <a:pt x="0" y="4436126"/>
                </a:cubicBezTo>
                <a:cubicBezTo>
                  <a:pt x="8129" y="4099466"/>
                  <a:pt x="23502" y="4014012"/>
                  <a:pt x="0" y="3758032"/>
                </a:cubicBezTo>
                <a:cubicBezTo>
                  <a:pt x="-23502" y="3502052"/>
                  <a:pt x="8018" y="3295661"/>
                  <a:pt x="0" y="3035578"/>
                </a:cubicBezTo>
                <a:cubicBezTo>
                  <a:pt x="-8018" y="2775495"/>
                  <a:pt x="-8720" y="2595880"/>
                  <a:pt x="0" y="2401845"/>
                </a:cubicBezTo>
                <a:cubicBezTo>
                  <a:pt x="8720" y="2207810"/>
                  <a:pt x="9279" y="1982551"/>
                  <a:pt x="0" y="1768113"/>
                </a:cubicBezTo>
                <a:cubicBezTo>
                  <a:pt x="-9279" y="1553675"/>
                  <a:pt x="7090" y="1354447"/>
                  <a:pt x="0" y="1178742"/>
                </a:cubicBezTo>
                <a:cubicBezTo>
                  <a:pt x="-7090" y="1003037"/>
                  <a:pt x="-23786" y="768334"/>
                  <a:pt x="0" y="589371"/>
                </a:cubicBezTo>
                <a:cubicBezTo>
                  <a:pt x="23786" y="410408"/>
                  <a:pt x="-16955" y="242082"/>
                  <a:pt x="0" y="0"/>
                </a:cubicBezTo>
                <a:close/>
              </a:path>
              <a:path w="3647661" h="4436126" stroke="0" extrusionOk="0">
                <a:moveTo>
                  <a:pt x="0" y="0"/>
                </a:moveTo>
                <a:cubicBezTo>
                  <a:pt x="171149" y="-7244"/>
                  <a:pt x="374684" y="2591"/>
                  <a:pt x="534990" y="0"/>
                </a:cubicBezTo>
                <a:cubicBezTo>
                  <a:pt x="695296" y="-2591"/>
                  <a:pt x="907320" y="7483"/>
                  <a:pt x="1069981" y="0"/>
                </a:cubicBezTo>
                <a:cubicBezTo>
                  <a:pt x="1232642" y="-7483"/>
                  <a:pt x="1543604" y="-26203"/>
                  <a:pt x="1677924" y="0"/>
                </a:cubicBezTo>
                <a:cubicBezTo>
                  <a:pt x="1812244" y="26203"/>
                  <a:pt x="2140632" y="31361"/>
                  <a:pt x="2322344" y="0"/>
                </a:cubicBezTo>
                <a:cubicBezTo>
                  <a:pt x="2504056" y="-31361"/>
                  <a:pt x="2658834" y="3381"/>
                  <a:pt x="2893811" y="0"/>
                </a:cubicBezTo>
                <a:cubicBezTo>
                  <a:pt x="3128788" y="-3381"/>
                  <a:pt x="3338741" y="-10376"/>
                  <a:pt x="3647661" y="0"/>
                </a:cubicBezTo>
                <a:cubicBezTo>
                  <a:pt x="3628986" y="244498"/>
                  <a:pt x="3624774" y="362520"/>
                  <a:pt x="3647661" y="545010"/>
                </a:cubicBezTo>
                <a:cubicBezTo>
                  <a:pt x="3670549" y="727500"/>
                  <a:pt x="3619543" y="968439"/>
                  <a:pt x="3647661" y="1134381"/>
                </a:cubicBezTo>
                <a:cubicBezTo>
                  <a:pt x="3675779" y="1300323"/>
                  <a:pt x="3670065" y="1646297"/>
                  <a:pt x="3647661" y="1856836"/>
                </a:cubicBezTo>
                <a:cubicBezTo>
                  <a:pt x="3625257" y="2067375"/>
                  <a:pt x="3632904" y="2315399"/>
                  <a:pt x="3647661" y="2490568"/>
                </a:cubicBezTo>
                <a:cubicBezTo>
                  <a:pt x="3662418" y="2665737"/>
                  <a:pt x="3616073" y="2880164"/>
                  <a:pt x="3647661" y="3124300"/>
                </a:cubicBezTo>
                <a:cubicBezTo>
                  <a:pt x="3679249" y="3368436"/>
                  <a:pt x="3677361" y="3519722"/>
                  <a:pt x="3647661" y="3758032"/>
                </a:cubicBezTo>
                <a:cubicBezTo>
                  <a:pt x="3617961" y="3996342"/>
                  <a:pt x="3615180" y="4147465"/>
                  <a:pt x="3647661" y="4436126"/>
                </a:cubicBezTo>
                <a:cubicBezTo>
                  <a:pt x="3506685" y="4421969"/>
                  <a:pt x="3266652" y="4433618"/>
                  <a:pt x="3149147" y="4436126"/>
                </a:cubicBezTo>
                <a:cubicBezTo>
                  <a:pt x="3031642" y="4438634"/>
                  <a:pt x="2832267" y="4432536"/>
                  <a:pt x="2650634" y="4436126"/>
                </a:cubicBezTo>
                <a:cubicBezTo>
                  <a:pt x="2469001" y="4439716"/>
                  <a:pt x="2324677" y="4416284"/>
                  <a:pt x="2042690" y="4436126"/>
                </a:cubicBezTo>
                <a:cubicBezTo>
                  <a:pt x="1760703" y="4455968"/>
                  <a:pt x="1686949" y="4416099"/>
                  <a:pt x="1398270" y="4436126"/>
                </a:cubicBezTo>
                <a:cubicBezTo>
                  <a:pt x="1109591" y="4456153"/>
                  <a:pt x="1071585" y="4455485"/>
                  <a:pt x="899756" y="4436126"/>
                </a:cubicBezTo>
                <a:cubicBezTo>
                  <a:pt x="727927" y="4416767"/>
                  <a:pt x="344407" y="4430463"/>
                  <a:pt x="0" y="4436126"/>
                </a:cubicBezTo>
                <a:cubicBezTo>
                  <a:pt x="5440" y="4303018"/>
                  <a:pt x="91" y="4161914"/>
                  <a:pt x="0" y="3891116"/>
                </a:cubicBezTo>
                <a:cubicBezTo>
                  <a:pt x="-91" y="3620318"/>
                  <a:pt x="-11601" y="3462294"/>
                  <a:pt x="0" y="3301745"/>
                </a:cubicBezTo>
                <a:cubicBezTo>
                  <a:pt x="11601" y="3141196"/>
                  <a:pt x="22776" y="2916996"/>
                  <a:pt x="0" y="2756735"/>
                </a:cubicBezTo>
                <a:cubicBezTo>
                  <a:pt x="-22776" y="2596474"/>
                  <a:pt x="5257" y="2440491"/>
                  <a:pt x="0" y="2256087"/>
                </a:cubicBezTo>
                <a:cubicBezTo>
                  <a:pt x="-5257" y="2071683"/>
                  <a:pt x="20189" y="1902567"/>
                  <a:pt x="0" y="1666716"/>
                </a:cubicBezTo>
                <a:cubicBezTo>
                  <a:pt x="-20189" y="1430865"/>
                  <a:pt x="-21241" y="1161108"/>
                  <a:pt x="0" y="988622"/>
                </a:cubicBezTo>
                <a:cubicBezTo>
                  <a:pt x="21241" y="816136"/>
                  <a:pt x="17108" y="40674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57150">
            <a:solidFill>
              <a:schemeClr val="accent2"/>
            </a:solidFill>
            <a:extLst>
              <a:ext uri="{C807C97D-BFC1-408E-A445-0C87EB9F89A2}">
                <ask:lineSketchStyleProps xmlns:ask="http://schemas.microsoft.com/office/drawing/2018/sketchyshapes" sd="68728339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0" name="Content Placeholder 1029">
            <a:extLst>
              <a:ext uri="{FF2B5EF4-FFF2-40B4-BE49-F238E27FC236}">
                <a16:creationId xmlns:a16="http://schemas.microsoft.com/office/drawing/2014/main" id="{235C32BA-6BB2-36F3-F93B-A3D028A384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28114" y="1232452"/>
            <a:ext cx="3200400" cy="3850919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indent="0">
              <a:buNone/>
            </a:pPr>
            <a:r>
              <a:rPr lang="en-US" sz="138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100</a:t>
            </a:r>
            <a:endParaRPr lang="en-US" sz="2400" kern="1200" dirty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39" name="sketch line">
            <a:extLst>
              <a:ext uri="{FF2B5EF4-FFF2-40B4-BE49-F238E27FC236}">
                <a16:creationId xmlns:a16="http://schemas.microsoft.com/office/drawing/2014/main" id="{2A39B854-4B6C-4F7F-A602-6F97770CED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199" y="5439978"/>
            <a:ext cx="6281928" cy="18288"/>
          </a:xfrm>
          <a:custGeom>
            <a:avLst/>
            <a:gdLst>
              <a:gd name="connsiteX0" fmla="*/ 0 w 6281928"/>
              <a:gd name="connsiteY0" fmla="*/ 0 h 18288"/>
              <a:gd name="connsiteX1" fmla="*/ 572353 w 6281928"/>
              <a:gd name="connsiteY1" fmla="*/ 0 h 18288"/>
              <a:gd name="connsiteX2" fmla="*/ 1207526 w 6281928"/>
              <a:gd name="connsiteY2" fmla="*/ 0 h 18288"/>
              <a:gd name="connsiteX3" fmla="*/ 1779880 w 6281928"/>
              <a:gd name="connsiteY3" fmla="*/ 0 h 18288"/>
              <a:gd name="connsiteX4" fmla="*/ 2540691 w 6281928"/>
              <a:gd name="connsiteY4" fmla="*/ 0 h 18288"/>
              <a:gd name="connsiteX5" fmla="*/ 3238683 w 6281928"/>
              <a:gd name="connsiteY5" fmla="*/ 0 h 18288"/>
              <a:gd name="connsiteX6" fmla="*/ 3936675 w 6281928"/>
              <a:gd name="connsiteY6" fmla="*/ 0 h 18288"/>
              <a:gd name="connsiteX7" fmla="*/ 4760305 w 6281928"/>
              <a:gd name="connsiteY7" fmla="*/ 0 h 18288"/>
              <a:gd name="connsiteX8" fmla="*/ 5521117 w 6281928"/>
              <a:gd name="connsiteY8" fmla="*/ 0 h 18288"/>
              <a:gd name="connsiteX9" fmla="*/ 6281928 w 6281928"/>
              <a:gd name="connsiteY9" fmla="*/ 0 h 18288"/>
              <a:gd name="connsiteX10" fmla="*/ 6281928 w 6281928"/>
              <a:gd name="connsiteY10" fmla="*/ 18288 h 18288"/>
              <a:gd name="connsiteX11" fmla="*/ 5772394 w 6281928"/>
              <a:gd name="connsiteY11" fmla="*/ 18288 h 18288"/>
              <a:gd name="connsiteX12" fmla="*/ 5200040 w 6281928"/>
              <a:gd name="connsiteY12" fmla="*/ 18288 h 18288"/>
              <a:gd name="connsiteX13" fmla="*/ 4439229 w 6281928"/>
              <a:gd name="connsiteY13" fmla="*/ 18288 h 18288"/>
              <a:gd name="connsiteX14" fmla="*/ 3615599 w 6281928"/>
              <a:gd name="connsiteY14" fmla="*/ 18288 h 18288"/>
              <a:gd name="connsiteX15" fmla="*/ 2980426 w 6281928"/>
              <a:gd name="connsiteY15" fmla="*/ 18288 h 18288"/>
              <a:gd name="connsiteX16" fmla="*/ 2156795 w 6281928"/>
              <a:gd name="connsiteY16" fmla="*/ 18288 h 18288"/>
              <a:gd name="connsiteX17" fmla="*/ 1584442 w 6281928"/>
              <a:gd name="connsiteY17" fmla="*/ 18288 h 18288"/>
              <a:gd name="connsiteX18" fmla="*/ 1074908 w 6281928"/>
              <a:gd name="connsiteY18" fmla="*/ 18288 h 18288"/>
              <a:gd name="connsiteX19" fmla="*/ 0 w 6281928"/>
              <a:gd name="connsiteY19" fmla="*/ 18288 h 18288"/>
              <a:gd name="connsiteX20" fmla="*/ 0 w 6281928"/>
              <a:gd name="connsiteY20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281928" h="18288" fill="none" extrusionOk="0">
                <a:moveTo>
                  <a:pt x="0" y="0"/>
                </a:moveTo>
                <a:cubicBezTo>
                  <a:pt x="205960" y="24870"/>
                  <a:pt x="343550" y="5918"/>
                  <a:pt x="572353" y="0"/>
                </a:cubicBezTo>
                <a:cubicBezTo>
                  <a:pt x="801156" y="-5918"/>
                  <a:pt x="1015649" y="-11381"/>
                  <a:pt x="1207526" y="0"/>
                </a:cubicBezTo>
                <a:cubicBezTo>
                  <a:pt x="1399403" y="11381"/>
                  <a:pt x="1549725" y="7866"/>
                  <a:pt x="1779880" y="0"/>
                </a:cubicBezTo>
                <a:cubicBezTo>
                  <a:pt x="2010035" y="-7866"/>
                  <a:pt x="2190674" y="12826"/>
                  <a:pt x="2540691" y="0"/>
                </a:cubicBezTo>
                <a:cubicBezTo>
                  <a:pt x="2890708" y="-12826"/>
                  <a:pt x="3025718" y="-18534"/>
                  <a:pt x="3238683" y="0"/>
                </a:cubicBezTo>
                <a:cubicBezTo>
                  <a:pt x="3451648" y="18534"/>
                  <a:pt x="3603947" y="14884"/>
                  <a:pt x="3936675" y="0"/>
                </a:cubicBezTo>
                <a:cubicBezTo>
                  <a:pt x="4269403" y="-14884"/>
                  <a:pt x="4480718" y="-24607"/>
                  <a:pt x="4760305" y="0"/>
                </a:cubicBezTo>
                <a:cubicBezTo>
                  <a:pt x="5039892" y="24607"/>
                  <a:pt x="5359549" y="-31311"/>
                  <a:pt x="5521117" y="0"/>
                </a:cubicBezTo>
                <a:cubicBezTo>
                  <a:pt x="5682685" y="31311"/>
                  <a:pt x="5986067" y="-12593"/>
                  <a:pt x="6281928" y="0"/>
                </a:cubicBezTo>
                <a:cubicBezTo>
                  <a:pt x="6282307" y="7355"/>
                  <a:pt x="6282212" y="10249"/>
                  <a:pt x="6281928" y="18288"/>
                </a:cubicBezTo>
                <a:cubicBezTo>
                  <a:pt x="6078981" y="8428"/>
                  <a:pt x="5961061" y="2290"/>
                  <a:pt x="5772394" y="18288"/>
                </a:cubicBezTo>
                <a:cubicBezTo>
                  <a:pt x="5583727" y="34286"/>
                  <a:pt x="5329968" y="24208"/>
                  <a:pt x="5200040" y="18288"/>
                </a:cubicBezTo>
                <a:cubicBezTo>
                  <a:pt x="5070112" y="12368"/>
                  <a:pt x="4793288" y="21070"/>
                  <a:pt x="4439229" y="18288"/>
                </a:cubicBezTo>
                <a:cubicBezTo>
                  <a:pt x="4085170" y="15506"/>
                  <a:pt x="3813765" y="-16466"/>
                  <a:pt x="3615599" y="18288"/>
                </a:cubicBezTo>
                <a:cubicBezTo>
                  <a:pt x="3417433" y="53042"/>
                  <a:pt x="3133643" y="20727"/>
                  <a:pt x="2980426" y="18288"/>
                </a:cubicBezTo>
                <a:cubicBezTo>
                  <a:pt x="2827209" y="15849"/>
                  <a:pt x="2380685" y="51850"/>
                  <a:pt x="2156795" y="18288"/>
                </a:cubicBezTo>
                <a:cubicBezTo>
                  <a:pt x="1932905" y="-15274"/>
                  <a:pt x="1716744" y="-1398"/>
                  <a:pt x="1584442" y="18288"/>
                </a:cubicBezTo>
                <a:cubicBezTo>
                  <a:pt x="1452140" y="37974"/>
                  <a:pt x="1280887" y="12750"/>
                  <a:pt x="1074908" y="18288"/>
                </a:cubicBezTo>
                <a:cubicBezTo>
                  <a:pt x="868929" y="23826"/>
                  <a:pt x="318124" y="-17878"/>
                  <a:pt x="0" y="18288"/>
                </a:cubicBezTo>
                <a:cubicBezTo>
                  <a:pt x="-384" y="12702"/>
                  <a:pt x="-513" y="4636"/>
                  <a:pt x="0" y="0"/>
                </a:cubicBezTo>
                <a:close/>
              </a:path>
              <a:path w="6281928" h="18288" stroke="0" extrusionOk="0">
                <a:moveTo>
                  <a:pt x="0" y="0"/>
                </a:moveTo>
                <a:cubicBezTo>
                  <a:pt x="135290" y="27650"/>
                  <a:pt x="488372" y="4391"/>
                  <a:pt x="635173" y="0"/>
                </a:cubicBezTo>
                <a:cubicBezTo>
                  <a:pt x="781974" y="-4391"/>
                  <a:pt x="992816" y="14310"/>
                  <a:pt x="1144707" y="0"/>
                </a:cubicBezTo>
                <a:cubicBezTo>
                  <a:pt x="1296598" y="-14310"/>
                  <a:pt x="1796462" y="-1258"/>
                  <a:pt x="1968337" y="0"/>
                </a:cubicBezTo>
                <a:cubicBezTo>
                  <a:pt x="2140212" y="1258"/>
                  <a:pt x="2343376" y="-12852"/>
                  <a:pt x="2603510" y="0"/>
                </a:cubicBezTo>
                <a:cubicBezTo>
                  <a:pt x="2863644" y="12852"/>
                  <a:pt x="2935073" y="-10591"/>
                  <a:pt x="3238683" y="0"/>
                </a:cubicBezTo>
                <a:cubicBezTo>
                  <a:pt x="3542293" y="10591"/>
                  <a:pt x="3731676" y="3538"/>
                  <a:pt x="4062313" y="0"/>
                </a:cubicBezTo>
                <a:cubicBezTo>
                  <a:pt x="4392950" y="-3538"/>
                  <a:pt x="4440715" y="28126"/>
                  <a:pt x="4634667" y="0"/>
                </a:cubicBezTo>
                <a:cubicBezTo>
                  <a:pt x="4828619" y="-28126"/>
                  <a:pt x="5052661" y="8974"/>
                  <a:pt x="5458297" y="0"/>
                </a:cubicBezTo>
                <a:cubicBezTo>
                  <a:pt x="5863933" y="-8974"/>
                  <a:pt x="5906900" y="-24516"/>
                  <a:pt x="6281928" y="0"/>
                </a:cubicBezTo>
                <a:cubicBezTo>
                  <a:pt x="6282268" y="5688"/>
                  <a:pt x="6281759" y="13142"/>
                  <a:pt x="6281928" y="18288"/>
                </a:cubicBezTo>
                <a:cubicBezTo>
                  <a:pt x="6036108" y="15339"/>
                  <a:pt x="5743611" y="10415"/>
                  <a:pt x="5583936" y="18288"/>
                </a:cubicBezTo>
                <a:cubicBezTo>
                  <a:pt x="5424261" y="26161"/>
                  <a:pt x="5250533" y="-179"/>
                  <a:pt x="4948763" y="18288"/>
                </a:cubicBezTo>
                <a:cubicBezTo>
                  <a:pt x="4646993" y="36755"/>
                  <a:pt x="4354673" y="7565"/>
                  <a:pt x="4125133" y="18288"/>
                </a:cubicBezTo>
                <a:cubicBezTo>
                  <a:pt x="3895593" y="29012"/>
                  <a:pt x="3570246" y="29209"/>
                  <a:pt x="3301502" y="18288"/>
                </a:cubicBezTo>
                <a:cubicBezTo>
                  <a:pt x="3032758" y="7367"/>
                  <a:pt x="2955340" y="11905"/>
                  <a:pt x="2729149" y="18288"/>
                </a:cubicBezTo>
                <a:cubicBezTo>
                  <a:pt x="2502958" y="24671"/>
                  <a:pt x="2269423" y="3142"/>
                  <a:pt x="2031157" y="18288"/>
                </a:cubicBezTo>
                <a:cubicBezTo>
                  <a:pt x="1792891" y="33434"/>
                  <a:pt x="1484731" y="22122"/>
                  <a:pt x="1207526" y="18288"/>
                </a:cubicBezTo>
                <a:cubicBezTo>
                  <a:pt x="930321" y="14454"/>
                  <a:pt x="560231" y="-33402"/>
                  <a:pt x="0" y="18288"/>
                </a:cubicBezTo>
                <a:cubicBezTo>
                  <a:pt x="-478" y="10520"/>
                  <a:pt x="210" y="504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800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278ADA9-6383-4BDD-80D2-8899A40268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84B7147-B0F6-40ED-B5A2-FF72BC8198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36D2DE0-0628-4A9A-A59D-7BA8B5EB30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8E405C9-94BE-41DA-928C-DEC9A8550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15929" y="148929"/>
            <a:ext cx="6560142" cy="656014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2D0C0AB8-ECED-737E-091F-00606605AD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5031" y="1380754"/>
            <a:ext cx="5561938" cy="251351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Budoucí svět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2056F741-EAB3-C415-B04B-D868E470F5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15031" y="4076802"/>
            <a:ext cx="5561938" cy="1534587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4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Jenže jak bude vypadat budoucí svět?</a:t>
            </a:r>
          </a:p>
        </p:txBody>
      </p:sp>
      <p:sp>
        <p:nvSpPr>
          <p:cNvPr id="16" name="Arc 15">
            <a:extLst>
              <a:ext uri="{FF2B5EF4-FFF2-40B4-BE49-F238E27FC236}">
                <a16:creationId xmlns:a16="http://schemas.microsoft.com/office/drawing/2014/main" id="{D2091A72-D5BB-42AC-8FD3-F7747D9086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9222429" flipV="1">
            <a:off x="2494119" y="6170"/>
            <a:ext cx="6816262" cy="6816262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ED12BFC-A737-46AF-8411-481112D54B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00995" y="5310973"/>
            <a:ext cx="705948" cy="68679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3386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DFA28F2-96FB-FB87-3A36-C878F3B95B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C20BF3B5-631A-860D-839A-03491F45B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0AC65B0E-792C-E275-61C2-9862998ABF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22362"/>
            <a:ext cx="6281928" cy="413543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Kolik</a:t>
            </a:r>
            <a:r>
              <a:rPr lang="en-US" sz="6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66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otázek</a:t>
            </a:r>
            <a:br>
              <a:rPr lang="en-US" sz="6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66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položí</a:t>
            </a:r>
            <a:r>
              <a:rPr lang="en-US" sz="6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66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průměrně</a:t>
            </a:r>
            <a:br>
              <a:rPr lang="en-US" sz="6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6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za </a:t>
            </a:r>
            <a:r>
              <a:rPr lang="en-US" sz="66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hodinu</a:t>
            </a:r>
            <a:br>
              <a:rPr lang="en-US" sz="6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cs-CZ" sz="6600" b="1" dirty="0"/>
              <a:t>žáci</a:t>
            </a:r>
            <a:r>
              <a:rPr lang="en-US" sz="66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v</a:t>
            </a:r>
            <a:r>
              <a:rPr lang="cs-CZ" sz="66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 4. třídě</a:t>
            </a:r>
            <a:r>
              <a:rPr lang="en-US" sz="6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?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9394E21-72B6-1319-A9ED-456B340BFD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06139" y="1031284"/>
            <a:ext cx="3647661" cy="4436126"/>
          </a:xfrm>
          <a:custGeom>
            <a:avLst/>
            <a:gdLst>
              <a:gd name="connsiteX0" fmla="*/ 0 w 3647661"/>
              <a:gd name="connsiteY0" fmla="*/ 0 h 4436126"/>
              <a:gd name="connsiteX1" fmla="*/ 498514 w 3647661"/>
              <a:gd name="connsiteY1" fmla="*/ 0 h 4436126"/>
              <a:gd name="connsiteX2" fmla="*/ 1069981 w 3647661"/>
              <a:gd name="connsiteY2" fmla="*/ 0 h 4436126"/>
              <a:gd name="connsiteX3" fmla="*/ 1714401 w 3647661"/>
              <a:gd name="connsiteY3" fmla="*/ 0 h 4436126"/>
              <a:gd name="connsiteX4" fmla="*/ 2285868 w 3647661"/>
              <a:gd name="connsiteY4" fmla="*/ 0 h 4436126"/>
              <a:gd name="connsiteX5" fmla="*/ 2784381 w 3647661"/>
              <a:gd name="connsiteY5" fmla="*/ 0 h 4436126"/>
              <a:gd name="connsiteX6" fmla="*/ 3647661 w 3647661"/>
              <a:gd name="connsiteY6" fmla="*/ 0 h 4436126"/>
              <a:gd name="connsiteX7" fmla="*/ 3647661 w 3647661"/>
              <a:gd name="connsiteY7" fmla="*/ 633732 h 4436126"/>
              <a:gd name="connsiteX8" fmla="*/ 3647661 w 3647661"/>
              <a:gd name="connsiteY8" fmla="*/ 1267465 h 4436126"/>
              <a:gd name="connsiteX9" fmla="*/ 3647661 w 3647661"/>
              <a:gd name="connsiteY9" fmla="*/ 1768113 h 4436126"/>
              <a:gd name="connsiteX10" fmla="*/ 3647661 w 3647661"/>
              <a:gd name="connsiteY10" fmla="*/ 2446207 h 4436126"/>
              <a:gd name="connsiteX11" fmla="*/ 3647661 w 3647661"/>
              <a:gd name="connsiteY11" fmla="*/ 2946855 h 4436126"/>
              <a:gd name="connsiteX12" fmla="*/ 3647661 w 3647661"/>
              <a:gd name="connsiteY12" fmla="*/ 3580587 h 4436126"/>
              <a:gd name="connsiteX13" fmla="*/ 3647661 w 3647661"/>
              <a:gd name="connsiteY13" fmla="*/ 4436126 h 4436126"/>
              <a:gd name="connsiteX14" fmla="*/ 3039718 w 3647661"/>
              <a:gd name="connsiteY14" fmla="*/ 4436126 h 4436126"/>
              <a:gd name="connsiteX15" fmla="*/ 2431774 w 3647661"/>
              <a:gd name="connsiteY15" fmla="*/ 4436126 h 4436126"/>
              <a:gd name="connsiteX16" fmla="*/ 1823831 w 3647661"/>
              <a:gd name="connsiteY16" fmla="*/ 4436126 h 4436126"/>
              <a:gd name="connsiteX17" fmla="*/ 1288840 w 3647661"/>
              <a:gd name="connsiteY17" fmla="*/ 4436126 h 4436126"/>
              <a:gd name="connsiteX18" fmla="*/ 607943 w 3647661"/>
              <a:gd name="connsiteY18" fmla="*/ 4436126 h 4436126"/>
              <a:gd name="connsiteX19" fmla="*/ 0 w 3647661"/>
              <a:gd name="connsiteY19" fmla="*/ 4436126 h 4436126"/>
              <a:gd name="connsiteX20" fmla="*/ 0 w 3647661"/>
              <a:gd name="connsiteY20" fmla="*/ 3758032 h 4436126"/>
              <a:gd name="connsiteX21" fmla="*/ 0 w 3647661"/>
              <a:gd name="connsiteY21" fmla="*/ 3035578 h 4436126"/>
              <a:gd name="connsiteX22" fmla="*/ 0 w 3647661"/>
              <a:gd name="connsiteY22" fmla="*/ 2401845 h 4436126"/>
              <a:gd name="connsiteX23" fmla="*/ 0 w 3647661"/>
              <a:gd name="connsiteY23" fmla="*/ 1768113 h 4436126"/>
              <a:gd name="connsiteX24" fmla="*/ 0 w 3647661"/>
              <a:gd name="connsiteY24" fmla="*/ 1178742 h 4436126"/>
              <a:gd name="connsiteX25" fmla="*/ 0 w 3647661"/>
              <a:gd name="connsiteY25" fmla="*/ 589371 h 4436126"/>
              <a:gd name="connsiteX26" fmla="*/ 0 w 3647661"/>
              <a:gd name="connsiteY26" fmla="*/ 0 h 4436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647661" h="4436126" fill="none" extrusionOk="0">
                <a:moveTo>
                  <a:pt x="0" y="0"/>
                </a:moveTo>
                <a:cubicBezTo>
                  <a:pt x="116158" y="-16963"/>
                  <a:pt x="364681" y="-4006"/>
                  <a:pt x="498514" y="0"/>
                </a:cubicBezTo>
                <a:cubicBezTo>
                  <a:pt x="632347" y="4006"/>
                  <a:pt x="950865" y="15164"/>
                  <a:pt x="1069981" y="0"/>
                </a:cubicBezTo>
                <a:cubicBezTo>
                  <a:pt x="1189097" y="-15164"/>
                  <a:pt x="1556518" y="-23132"/>
                  <a:pt x="1714401" y="0"/>
                </a:cubicBezTo>
                <a:cubicBezTo>
                  <a:pt x="1872284" y="23132"/>
                  <a:pt x="2015985" y="9364"/>
                  <a:pt x="2285868" y="0"/>
                </a:cubicBezTo>
                <a:cubicBezTo>
                  <a:pt x="2555751" y="-9364"/>
                  <a:pt x="2555148" y="14141"/>
                  <a:pt x="2784381" y="0"/>
                </a:cubicBezTo>
                <a:cubicBezTo>
                  <a:pt x="3013614" y="-14141"/>
                  <a:pt x="3216105" y="-3763"/>
                  <a:pt x="3647661" y="0"/>
                </a:cubicBezTo>
                <a:cubicBezTo>
                  <a:pt x="3623206" y="221859"/>
                  <a:pt x="3622213" y="458853"/>
                  <a:pt x="3647661" y="633732"/>
                </a:cubicBezTo>
                <a:cubicBezTo>
                  <a:pt x="3673109" y="808611"/>
                  <a:pt x="3674779" y="1138417"/>
                  <a:pt x="3647661" y="1267465"/>
                </a:cubicBezTo>
                <a:cubicBezTo>
                  <a:pt x="3620543" y="1396513"/>
                  <a:pt x="3664792" y="1625185"/>
                  <a:pt x="3647661" y="1768113"/>
                </a:cubicBezTo>
                <a:cubicBezTo>
                  <a:pt x="3630530" y="1911041"/>
                  <a:pt x="3671056" y="2135008"/>
                  <a:pt x="3647661" y="2446207"/>
                </a:cubicBezTo>
                <a:cubicBezTo>
                  <a:pt x="3624266" y="2757406"/>
                  <a:pt x="3642702" y="2713342"/>
                  <a:pt x="3647661" y="2946855"/>
                </a:cubicBezTo>
                <a:cubicBezTo>
                  <a:pt x="3652620" y="3180368"/>
                  <a:pt x="3664319" y="3290221"/>
                  <a:pt x="3647661" y="3580587"/>
                </a:cubicBezTo>
                <a:cubicBezTo>
                  <a:pt x="3631003" y="3870953"/>
                  <a:pt x="3617531" y="4259425"/>
                  <a:pt x="3647661" y="4436126"/>
                </a:cubicBezTo>
                <a:cubicBezTo>
                  <a:pt x="3523929" y="4410412"/>
                  <a:pt x="3241413" y="4436068"/>
                  <a:pt x="3039718" y="4436126"/>
                </a:cubicBezTo>
                <a:cubicBezTo>
                  <a:pt x="2838023" y="4436184"/>
                  <a:pt x="2630387" y="4431142"/>
                  <a:pt x="2431774" y="4436126"/>
                </a:cubicBezTo>
                <a:cubicBezTo>
                  <a:pt x="2233161" y="4441110"/>
                  <a:pt x="2003296" y="4449826"/>
                  <a:pt x="1823831" y="4436126"/>
                </a:cubicBezTo>
                <a:cubicBezTo>
                  <a:pt x="1644366" y="4422426"/>
                  <a:pt x="1399453" y="4442442"/>
                  <a:pt x="1288840" y="4436126"/>
                </a:cubicBezTo>
                <a:cubicBezTo>
                  <a:pt x="1178227" y="4429810"/>
                  <a:pt x="793482" y="4411099"/>
                  <a:pt x="607943" y="4436126"/>
                </a:cubicBezTo>
                <a:cubicBezTo>
                  <a:pt x="422404" y="4461153"/>
                  <a:pt x="158703" y="4453091"/>
                  <a:pt x="0" y="4436126"/>
                </a:cubicBezTo>
                <a:cubicBezTo>
                  <a:pt x="8129" y="4099466"/>
                  <a:pt x="23502" y="4014012"/>
                  <a:pt x="0" y="3758032"/>
                </a:cubicBezTo>
                <a:cubicBezTo>
                  <a:pt x="-23502" y="3502052"/>
                  <a:pt x="8018" y="3295661"/>
                  <a:pt x="0" y="3035578"/>
                </a:cubicBezTo>
                <a:cubicBezTo>
                  <a:pt x="-8018" y="2775495"/>
                  <a:pt x="-8720" y="2595880"/>
                  <a:pt x="0" y="2401845"/>
                </a:cubicBezTo>
                <a:cubicBezTo>
                  <a:pt x="8720" y="2207810"/>
                  <a:pt x="9279" y="1982551"/>
                  <a:pt x="0" y="1768113"/>
                </a:cubicBezTo>
                <a:cubicBezTo>
                  <a:pt x="-9279" y="1553675"/>
                  <a:pt x="7090" y="1354447"/>
                  <a:pt x="0" y="1178742"/>
                </a:cubicBezTo>
                <a:cubicBezTo>
                  <a:pt x="-7090" y="1003037"/>
                  <a:pt x="-23786" y="768334"/>
                  <a:pt x="0" y="589371"/>
                </a:cubicBezTo>
                <a:cubicBezTo>
                  <a:pt x="23786" y="410408"/>
                  <a:pt x="-16955" y="242082"/>
                  <a:pt x="0" y="0"/>
                </a:cubicBezTo>
                <a:close/>
              </a:path>
              <a:path w="3647661" h="4436126" stroke="0" extrusionOk="0">
                <a:moveTo>
                  <a:pt x="0" y="0"/>
                </a:moveTo>
                <a:cubicBezTo>
                  <a:pt x="171149" y="-7244"/>
                  <a:pt x="374684" y="2591"/>
                  <a:pt x="534990" y="0"/>
                </a:cubicBezTo>
                <a:cubicBezTo>
                  <a:pt x="695296" y="-2591"/>
                  <a:pt x="907320" y="7483"/>
                  <a:pt x="1069981" y="0"/>
                </a:cubicBezTo>
                <a:cubicBezTo>
                  <a:pt x="1232642" y="-7483"/>
                  <a:pt x="1543604" y="-26203"/>
                  <a:pt x="1677924" y="0"/>
                </a:cubicBezTo>
                <a:cubicBezTo>
                  <a:pt x="1812244" y="26203"/>
                  <a:pt x="2140632" y="31361"/>
                  <a:pt x="2322344" y="0"/>
                </a:cubicBezTo>
                <a:cubicBezTo>
                  <a:pt x="2504056" y="-31361"/>
                  <a:pt x="2658834" y="3381"/>
                  <a:pt x="2893811" y="0"/>
                </a:cubicBezTo>
                <a:cubicBezTo>
                  <a:pt x="3128788" y="-3381"/>
                  <a:pt x="3338741" y="-10376"/>
                  <a:pt x="3647661" y="0"/>
                </a:cubicBezTo>
                <a:cubicBezTo>
                  <a:pt x="3628986" y="244498"/>
                  <a:pt x="3624774" y="362520"/>
                  <a:pt x="3647661" y="545010"/>
                </a:cubicBezTo>
                <a:cubicBezTo>
                  <a:pt x="3670549" y="727500"/>
                  <a:pt x="3619543" y="968439"/>
                  <a:pt x="3647661" y="1134381"/>
                </a:cubicBezTo>
                <a:cubicBezTo>
                  <a:pt x="3675779" y="1300323"/>
                  <a:pt x="3670065" y="1646297"/>
                  <a:pt x="3647661" y="1856836"/>
                </a:cubicBezTo>
                <a:cubicBezTo>
                  <a:pt x="3625257" y="2067375"/>
                  <a:pt x="3632904" y="2315399"/>
                  <a:pt x="3647661" y="2490568"/>
                </a:cubicBezTo>
                <a:cubicBezTo>
                  <a:pt x="3662418" y="2665737"/>
                  <a:pt x="3616073" y="2880164"/>
                  <a:pt x="3647661" y="3124300"/>
                </a:cubicBezTo>
                <a:cubicBezTo>
                  <a:pt x="3679249" y="3368436"/>
                  <a:pt x="3677361" y="3519722"/>
                  <a:pt x="3647661" y="3758032"/>
                </a:cubicBezTo>
                <a:cubicBezTo>
                  <a:pt x="3617961" y="3996342"/>
                  <a:pt x="3615180" y="4147465"/>
                  <a:pt x="3647661" y="4436126"/>
                </a:cubicBezTo>
                <a:cubicBezTo>
                  <a:pt x="3506685" y="4421969"/>
                  <a:pt x="3266652" y="4433618"/>
                  <a:pt x="3149147" y="4436126"/>
                </a:cubicBezTo>
                <a:cubicBezTo>
                  <a:pt x="3031642" y="4438634"/>
                  <a:pt x="2832267" y="4432536"/>
                  <a:pt x="2650634" y="4436126"/>
                </a:cubicBezTo>
                <a:cubicBezTo>
                  <a:pt x="2469001" y="4439716"/>
                  <a:pt x="2324677" y="4416284"/>
                  <a:pt x="2042690" y="4436126"/>
                </a:cubicBezTo>
                <a:cubicBezTo>
                  <a:pt x="1760703" y="4455968"/>
                  <a:pt x="1686949" y="4416099"/>
                  <a:pt x="1398270" y="4436126"/>
                </a:cubicBezTo>
                <a:cubicBezTo>
                  <a:pt x="1109591" y="4456153"/>
                  <a:pt x="1071585" y="4455485"/>
                  <a:pt x="899756" y="4436126"/>
                </a:cubicBezTo>
                <a:cubicBezTo>
                  <a:pt x="727927" y="4416767"/>
                  <a:pt x="344407" y="4430463"/>
                  <a:pt x="0" y="4436126"/>
                </a:cubicBezTo>
                <a:cubicBezTo>
                  <a:pt x="5440" y="4303018"/>
                  <a:pt x="91" y="4161914"/>
                  <a:pt x="0" y="3891116"/>
                </a:cubicBezTo>
                <a:cubicBezTo>
                  <a:pt x="-91" y="3620318"/>
                  <a:pt x="-11601" y="3462294"/>
                  <a:pt x="0" y="3301745"/>
                </a:cubicBezTo>
                <a:cubicBezTo>
                  <a:pt x="11601" y="3141196"/>
                  <a:pt x="22776" y="2916996"/>
                  <a:pt x="0" y="2756735"/>
                </a:cubicBezTo>
                <a:cubicBezTo>
                  <a:pt x="-22776" y="2596474"/>
                  <a:pt x="5257" y="2440491"/>
                  <a:pt x="0" y="2256087"/>
                </a:cubicBezTo>
                <a:cubicBezTo>
                  <a:pt x="-5257" y="2071683"/>
                  <a:pt x="20189" y="1902567"/>
                  <a:pt x="0" y="1666716"/>
                </a:cubicBezTo>
                <a:cubicBezTo>
                  <a:pt x="-20189" y="1430865"/>
                  <a:pt x="-21241" y="1161108"/>
                  <a:pt x="0" y="988622"/>
                </a:cubicBezTo>
                <a:cubicBezTo>
                  <a:pt x="21241" y="816136"/>
                  <a:pt x="17108" y="40674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57150">
            <a:solidFill>
              <a:schemeClr val="accent2"/>
            </a:solidFill>
            <a:extLst>
              <a:ext uri="{C807C97D-BFC1-408E-A445-0C87EB9F89A2}">
                <ask:lineSketchStyleProps xmlns:ask="http://schemas.microsoft.com/office/drawing/2018/sketchyshapes" sd="68728339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C73CA5AA-4CD4-D006-CBEB-DC1C6E433D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199" y="5439978"/>
            <a:ext cx="6281928" cy="18288"/>
          </a:xfrm>
          <a:custGeom>
            <a:avLst/>
            <a:gdLst>
              <a:gd name="connsiteX0" fmla="*/ 0 w 6281928"/>
              <a:gd name="connsiteY0" fmla="*/ 0 h 18288"/>
              <a:gd name="connsiteX1" fmla="*/ 572353 w 6281928"/>
              <a:gd name="connsiteY1" fmla="*/ 0 h 18288"/>
              <a:gd name="connsiteX2" fmla="*/ 1207526 w 6281928"/>
              <a:gd name="connsiteY2" fmla="*/ 0 h 18288"/>
              <a:gd name="connsiteX3" fmla="*/ 1779880 w 6281928"/>
              <a:gd name="connsiteY3" fmla="*/ 0 h 18288"/>
              <a:gd name="connsiteX4" fmla="*/ 2540691 w 6281928"/>
              <a:gd name="connsiteY4" fmla="*/ 0 h 18288"/>
              <a:gd name="connsiteX5" fmla="*/ 3238683 w 6281928"/>
              <a:gd name="connsiteY5" fmla="*/ 0 h 18288"/>
              <a:gd name="connsiteX6" fmla="*/ 3936675 w 6281928"/>
              <a:gd name="connsiteY6" fmla="*/ 0 h 18288"/>
              <a:gd name="connsiteX7" fmla="*/ 4760305 w 6281928"/>
              <a:gd name="connsiteY7" fmla="*/ 0 h 18288"/>
              <a:gd name="connsiteX8" fmla="*/ 5521117 w 6281928"/>
              <a:gd name="connsiteY8" fmla="*/ 0 h 18288"/>
              <a:gd name="connsiteX9" fmla="*/ 6281928 w 6281928"/>
              <a:gd name="connsiteY9" fmla="*/ 0 h 18288"/>
              <a:gd name="connsiteX10" fmla="*/ 6281928 w 6281928"/>
              <a:gd name="connsiteY10" fmla="*/ 18288 h 18288"/>
              <a:gd name="connsiteX11" fmla="*/ 5772394 w 6281928"/>
              <a:gd name="connsiteY11" fmla="*/ 18288 h 18288"/>
              <a:gd name="connsiteX12" fmla="*/ 5200040 w 6281928"/>
              <a:gd name="connsiteY12" fmla="*/ 18288 h 18288"/>
              <a:gd name="connsiteX13" fmla="*/ 4439229 w 6281928"/>
              <a:gd name="connsiteY13" fmla="*/ 18288 h 18288"/>
              <a:gd name="connsiteX14" fmla="*/ 3615599 w 6281928"/>
              <a:gd name="connsiteY14" fmla="*/ 18288 h 18288"/>
              <a:gd name="connsiteX15" fmla="*/ 2980426 w 6281928"/>
              <a:gd name="connsiteY15" fmla="*/ 18288 h 18288"/>
              <a:gd name="connsiteX16" fmla="*/ 2156795 w 6281928"/>
              <a:gd name="connsiteY16" fmla="*/ 18288 h 18288"/>
              <a:gd name="connsiteX17" fmla="*/ 1584442 w 6281928"/>
              <a:gd name="connsiteY17" fmla="*/ 18288 h 18288"/>
              <a:gd name="connsiteX18" fmla="*/ 1074908 w 6281928"/>
              <a:gd name="connsiteY18" fmla="*/ 18288 h 18288"/>
              <a:gd name="connsiteX19" fmla="*/ 0 w 6281928"/>
              <a:gd name="connsiteY19" fmla="*/ 18288 h 18288"/>
              <a:gd name="connsiteX20" fmla="*/ 0 w 6281928"/>
              <a:gd name="connsiteY20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281928" h="18288" fill="none" extrusionOk="0">
                <a:moveTo>
                  <a:pt x="0" y="0"/>
                </a:moveTo>
                <a:cubicBezTo>
                  <a:pt x="205960" y="24870"/>
                  <a:pt x="343550" y="5918"/>
                  <a:pt x="572353" y="0"/>
                </a:cubicBezTo>
                <a:cubicBezTo>
                  <a:pt x="801156" y="-5918"/>
                  <a:pt x="1015649" y="-11381"/>
                  <a:pt x="1207526" y="0"/>
                </a:cubicBezTo>
                <a:cubicBezTo>
                  <a:pt x="1399403" y="11381"/>
                  <a:pt x="1549725" y="7866"/>
                  <a:pt x="1779880" y="0"/>
                </a:cubicBezTo>
                <a:cubicBezTo>
                  <a:pt x="2010035" y="-7866"/>
                  <a:pt x="2190674" y="12826"/>
                  <a:pt x="2540691" y="0"/>
                </a:cubicBezTo>
                <a:cubicBezTo>
                  <a:pt x="2890708" y="-12826"/>
                  <a:pt x="3025718" y="-18534"/>
                  <a:pt x="3238683" y="0"/>
                </a:cubicBezTo>
                <a:cubicBezTo>
                  <a:pt x="3451648" y="18534"/>
                  <a:pt x="3603947" y="14884"/>
                  <a:pt x="3936675" y="0"/>
                </a:cubicBezTo>
                <a:cubicBezTo>
                  <a:pt x="4269403" y="-14884"/>
                  <a:pt x="4480718" y="-24607"/>
                  <a:pt x="4760305" y="0"/>
                </a:cubicBezTo>
                <a:cubicBezTo>
                  <a:pt x="5039892" y="24607"/>
                  <a:pt x="5359549" y="-31311"/>
                  <a:pt x="5521117" y="0"/>
                </a:cubicBezTo>
                <a:cubicBezTo>
                  <a:pt x="5682685" y="31311"/>
                  <a:pt x="5986067" y="-12593"/>
                  <a:pt x="6281928" y="0"/>
                </a:cubicBezTo>
                <a:cubicBezTo>
                  <a:pt x="6282307" y="7355"/>
                  <a:pt x="6282212" y="10249"/>
                  <a:pt x="6281928" y="18288"/>
                </a:cubicBezTo>
                <a:cubicBezTo>
                  <a:pt x="6078981" y="8428"/>
                  <a:pt x="5961061" y="2290"/>
                  <a:pt x="5772394" y="18288"/>
                </a:cubicBezTo>
                <a:cubicBezTo>
                  <a:pt x="5583727" y="34286"/>
                  <a:pt x="5329968" y="24208"/>
                  <a:pt x="5200040" y="18288"/>
                </a:cubicBezTo>
                <a:cubicBezTo>
                  <a:pt x="5070112" y="12368"/>
                  <a:pt x="4793288" y="21070"/>
                  <a:pt x="4439229" y="18288"/>
                </a:cubicBezTo>
                <a:cubicBezTo>
                  <a:pt x="4085170" y="15506"/>
                  <a:pt x="3813765" y="-16466"/>
                  <a:pt x="3615599" y="18288"/>
                </a:cubicBezTo>
                <a:cubicBezTo>
                  <a:pt x="3417433" y="53042"/>
                  <a:pt x="3133643" y="20727"/>
                  <a:pt x="2980426" y="18288"/>
                </a:cubicBezTo>
                <a:cubicBezTo>
                  <a:pt x="2827209" y="15849"/>
                  <a:pt x="2380685" y="51850"/>
                  <a:pt x="2156795" y="18288"/>
                </a:cubicBezTo>
                <a:cubicBezTo>
                  <a:pt x="1932905" y="-15274"/>
                  <a:pt x="1716744" y="-1398"/>
                  <a:pt x="1584442" y="18288"/>
                </a:cubicBezTo>
                <a:cubicBezTo>
                  <a:pt x="1452140" y="37974"/>
                  <a:pt x="1280887" y="12750"/>
                  <a:pt x="1074908" y="18288"/>
                </a:cubicBezTo>
                <a:cubicBezTo>
                  <a:pt x="868929" y="23826"/>
                  <a:pt x="318124" y="-17878"/>
                  <a:pt x="0" y="18288"/>
                </a:cubicBezTo>
                <a:cubicBezTo>
                  <a:pt x="-384" y="12702"/>
                  <a:pt x="-513" y="4636"/>
                  <a:pt x="0" y="0"/>
                </a:cubicBezTo>
                <a:close/>
              </a:path>
              <a:path w="6281928" h="18288" stroke="0" extrusionOk="0">
                <a:moveTo>
                  <a:pt x="0" y="0"/>
                </a:moveTo>
                <a:cubicBezTo>
                  <a:pt x="135290" y="27650"/>
                  <a:pt x="488372" y="4391"/>
                  <a:pt x="635173" y="0"/>
                </a:cubicBezTo>
                <a:cubicBezTo>
                  <a:pt x="781974" y="-4391"/>
                  <a:pt x="992816" y="14310"/>
                  <a:pt x="1144707" y="0"/>
                </a:cubicBezTo>
                <a:cubicBezTo>
                  <a:pt x="1296598" y="-14310"/>
                  <a:pt x="1796462" y="-1258"/>
                  <a:pt x="1968337" y="0"/>
                </a:cubicBezTo>
                <a:cubicBezTo>
                  <a:pt x="2140212" y="1258"/>
                  <a:pt x="2343376" y="-12852"/>
                  <a:pt x="2603510" y="0"/>
                </a:cubicBezTo>
                <a:cubicBezTo>
                  <a:pt x="2863644" y="12852"/>
                  <a:pt x="2935073" y="-10591"/>
                  <a:pt x="3238683" y="0"/>
                </a:cubicBezTo>
                <a:cubicBezTo>
                  <a:pt x="3542293" y="10591"/>
                  <a:pt x="3731676" y="3538"/>
                  <a:pt x="4062313" y="0"/>
                </a:cubicBezTo>
                <a:cubicBezTo>
                  <a:pt x="4392950" y="-3538"/>
                  <a:pt x="4440715" y="28126"/>
                  <a:pt x="4634667" y="0"/>
                </a:cubicBezTo>
                <a:cubicBezTo>
                  <a:pt x="4828619" y="-28126"/>
                  <a:pt x="5052661" y="8974"/>
                  <a:pt x="5458297" y="0"/>
                </a:cubicBezTo>
                <a:cubicBezTo>
                  <a:pt x="5863933" y="-8974"/>
                  <a:pt x="5906900" y="-24516"/>
                  <a:pt x="6281928" y="0"/>
                </a:cubicBezTo>
                <a:cubicBezTo>
                  <a:pt x="6282268" y="5688"/>
                  <a:pt x="6281759" y="13142"/>
                  <a:pt x="6281928" y="18288"/>
                </a:cubicBezTo>
                <a:cubicBezTo>
                  <a:pt x="6036108" y="15339"/>
                  <a:pt x="5743611" y="10415"/>
                  <a:pt x="5583936" y="18288"/>
                </a:cubicBezTo>
                <a:cubicBezTo>
                  <a:pt x="5424261" y="26161"/>
                  <a:pt x="5250533" y="-179"/>
                  <a:pt x="4948763" y="18288"/>
                </a:cubicBezTo>
                <a:cubicBezTo>
                  <a:pt x="4646993" y="36755"/>
                  <a:pt x="4354673" y="7565"/>
                  <a:pt x="4125133" y="18288"/>
                </a:cubicBezTo>
                <a:cubicBezTo>
                  <a:pt x="3895593" y="29012"/>
                  <a:pt x="3570246" y="29209"/>
                  <a:pt x="3301502" y="18288"/>
                </a:cubicBezTo>
                <a:cubicBezTo>
                  <a:pt x="3032758" y="7367"/>
                  <a:pt x="2955340" y="11905"/>
                  <a:pt x="2729149" y="18288"/>
                </a:cubicBezTo>
                <a:cubicBezTo>
                  <a:pt x="2502958" y="24671"/>
                  <a:pt x="2269423" y="3142"/>
                  <a:pt x="2031157" y="18288"/>
                </a:cubicBezTo>
                <a:cubicBezTo>
                  <a:pt x="1792891" y="33434"/>
                  <a:pt x="1484731" y="22122"/>
                  <a:pt x="1207526" y="18288"/>
                </a:cubicBezTo>
                <a:cubicBezTo>
                  <a:pt x="930321" y="14454"/>
                  <a:pt x="560231" y="-33402"/>
                  <a:pt x="0" y="18288"/>
                </a:cubicBezTo>
                <a:cubicBezTo>
                  <a:pt x="-478" y="10520"/>
                  <a:pt x="210" y="504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432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9FBD3CB-504B-F25F-317A-C094AC9551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3EBEAB1E-7FCD-0A9B-DD4B-BD217735DC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C0444F1D-DE32-A737-96AA-9A8BF2FB95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22362"/>
            <a:ext cx="6281928" cy="413543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Kolik</a:t>
            </a:r>
            <a:r>
              <a:rPr lang="en-US" sz="6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66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otázek</a:t>
            </a:r>
            <a:br>
              <a:rPr lang="en-US" sz="6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66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položí</a:t>
            </a:r>
            <a:r>
              <a:rPr lang="en-US" sz="6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66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průměrně</a:t>
            </a:r>
            <a:br>
              <a:rPr lang="en-US" sz="6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6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za </a:t>
            </a:r>
            <a:r>
              <a:rPr lang="en-US" sz="66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hodinu</a:t>
            </a:r>
            <a:br>
              <a:rPr lang="en-US" sz="6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cs-CZ" sz="6600" b="1" dirty="0"/>
              <a:t>žáci</a:t>
            </a:r>
            <a:r>
              <a:rPr lang="en-US" sz="66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v</a:t>
            </a:r>
            <a:r>
              <a:rPr lang="cs-CZ" sz="66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 4. třídě</a:t>
            </a:r>
            <a:r>
              <a:rPr lang="en-US" sz="6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?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3F66E0F-0A10-7227-8A85-6A6543F0DA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06139" y="1031284"/>
            <a:ext cx="3647661" cy="4436126"/>
          </a:xfrm>
          <a:custGeom>
            <a:avLst/>
            <a:gdLst>
              <a:gd name="connsiteX0" fmla="*/ 0 w 3647661"/>
              <a:gd name="connsiteY0" fmla="*/ 0 h 4436126"/>
              <a:gd name="connsiteX1" fmla="*/ 498514 w 3647661"/>
              <a:gd name="connsiteY1" fmla="*/ 0 h 4436126"/>
              <a:gd name="connsiteX2" fmla="*/ 1069981 w 3647661"/>
              <a:gd name="connsiteY2" fmla="*/ 0 h 4436126"/>
              <a:gd name="connsiteX3" fmla="*/ 1714401 w 3647661"/>
              <a:gd name="connsiteY3" fmla="*/ 0 h 4436126"/>
              <a:gd name="connsiteX4" fmla="*/ 2285868 w 3647661"/>
              <a:gd name="connsiteY4" fmla="*/ 0 h 4436126"/>
              <a:gd name="connsiteX5" fmla="*/ 2784381 w 3647661"/>
              <a:gd name="connsiteY5" fmla="*/ 0 h 4436126"/>
              <a:gd name="connsiteX6" fmla="*/ 3647661 w 3647661"/>
              <a:gd name="connsiteY6" fmla="*/ 0 h 4436126"/>
              <a:gd name="connsiteX7" fmla="*/ 3647661 w 3647661"/>
              <a:gd name="connsiteY7" fmla="*/ 633732 h 4436126"/>
              <a:gd name="connsiteX8" fmla="*/ 3647661 w 3647661"/>
              <a:gd name="connsiteY8" fmla="*/ 1267465 h 4436126"/>
              <a:gd name="connsiteX9" fmla="*/ 3647661 w 3647661"/>
              <a:gd name="connsiteY9" fmla="*/ 1768113 h 4436126"/>
              <a:gd name="connsiteX10" fmla="*/ 3647661 w 3647661"/>
              <a:gd name="connsiteY10" fmla="*/ 2446207 h 4436126"/>
              <a:gd name="connsiteX11" fmla="*/ 3647661 w 3647661"/>
              <a:gd name="connsiteY11" fmla="*/ 2946855 h 4436126"/>
              <a:gd name="connsiteX12" fmla="*/ 3647661 w 3647661"/>
              <a:gd name="connsiteY12" fmla="*/ 3580587 h 4436126"/>
              <a:gd name="connsiteX13" fmla="*/ 3647661 w 3647661"/>
              <a:gd name="connsiteY13" fmla="*/ 4436126 h 4436126"/>
              <a:gd name="connsiteX14" fmla="*/ 3039718 w 3647661"/>
              <a:gd name="connsiteY14" fmla="*/ 4436126 h 4436126"/>
              <a:gd name="connsiteX15" fmla="*/ 2431774 w 3647661"/>
              <a:gd name="connsiteY15" fmla="*/ 4436126 h 4436126"/>
              <a:gd name="connsiteX16" fmla="*/ 1823831 w 3647661"/>
              <a:gd name="connsiteY16" fmla="*/ 4436126 h 4436126"/>
              <a:gd name="connsiteX17" fmla="*/ 1288840 w 3647661"/>
              <a:gd name="connsiteY17" fmla="*/ 4436126 h 4436126"/>
              <a:gd name="connsiteX18" fmla="*/ 607943 w 3647661"/>
              <a:gd name="connsiteY18" fmla="*/ 4436126 h 4436126"/>
              <a:gd name="connsiteX19" fmla="*/ 0 w 3647661"/>
              <a:gd name="connsiteY19" fmla="*/ 4436126 h 4436126"/>
              <a:gd name="connsiteX20" fmla="*/ 0 w 3647661"/>
              <a:gd name="connsiteY20" fmla="*/ 3758032 h 4436126"/>
              <a:gd name="connsiteX21" fmla="*/ 0 w 3647661"/>
              <a:gd name="connsiteY21" fmla="*/ 3035578 h 4436126"/>
              <a:gd name="connsiteX22" fmla="*/ 0 w 3647661"/>
              <a:gd name="connsiteY22" fmla="*/ 2401845 h 4436126"/>
              <a:gd name="connsiteX23" fmla="*/ 0 w 3647661"/>
              <a:gd name="connsiteY23" fmla="*/ 1768113 h 4436126"/>
              <a:gd name="connsiteX24" fmla="*/ 0 w 3647661"/>
              <a:gd name="connsiteY24" fmla="*/ 1178742 h 4436126"/>
              <a:gd name="connsiteX25" fmla="*/ 0 w 3647661"/>
              <a:gd name="connsiteY25" fmla="*/ 589371 h 4436126"/>
              <a:gd name="connsiteX26" fmla="*/ 0 w 3647661"/>
              <a:gd name="connsiteY26" fmla="*/ 0 h 4436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647661" h="4436126" fill="none" extrusionOk="0">
                <a:moveTo>
                  <a:pt x="0" y="0"/>
                </a:moveTo>
                <a:cubicBezTo>
                  <a:pt x="116158" y="-16963"/>
                  <a:pt x="364681" y="-4006"/>
                  <a:pt x="498514" y="0"/>
                </a:cubicBezTo>
                <a:cubicBezTo>
                  <a:pt x="632347" y="4006"/>
                  <a:pt x="950865" y="15164"/>
                  <a:pt x="1069981" y="0"/>
                </a:cubicBezTo>
                <a:cubicBezTo>
                  <a:pt x="1189097" y="-15164"/>
                  <a:pt x="1556518" y="-23132"/>
                  <a:pt x="1714401" y="0"/>
                </a:cubicBezTo>
                <a:cubicBezTo>
                  <a:pt x="1872284" y="23132"/>
                  <a:pt x="2015985" y="9364"/>
                  <a:pt x="2285868" y="0"/>
                </a:cubicBezTo>
                <a:cubicBezTo>
                  <a:pt x="2555751" y="-9364"/>
                  <a:pt x="2555148" y="14141"/>
                  <a:pt x="2784381" y="0"/>
                </a:cubicBezTo>
                <a:cubicBezTo>
                  <a:pt x="3013614" y="-14141"/>
                  <a:pt x="3216105" y="-3763"/>
                  <a:pt x="3647661" y="0"/>
                </a:cubicBezTo>
                <a:cubicBezTo>
                  <a:pt x="3623206" y="221859"/>
                  <a:pt x="3622213" y="458853"/>
                  <a:pt x="3647661" y="633732"/>
                </a:cubicBezTo>
                <a:cubicBezTo>
                  <a:pt x="3673109" y="808611"/>
                  <a:pt x="3674779" y="1138417"/>
                  <a:pt x="3647661" y="1267465"/>
                </a:cubicBezTo>
                <a:cubicBezTo>
                  <a:pt x="3620543" y="1396513"/>
                  <a:pt x="3664792" y="1625185"/>
                  <a:pt x="3647661" y="1768113"/>
                </a:cubicBezTo>
                <a:cubicBezTo>
                  <a:pt x="3630530" y="1911041"/>
                  <a:pt x="3671056" y="2135008"/>
                  <a:pt x="3647661" y="2446207"/>
                </a:cubicBezTo>
                <a:cubicBezTo>
                  <a:pt x="3624266" y="2757406"/>
                  <a:pt x="3642702" y="2713342"/>
                  <a:pt x="3647661" y="2946855"/>
                </a:cubicBezTo>
                <a:cubicBezTo>
                  <a:pt x="3652620" y="3180368"/>
                  <a:pt x="3664319" y="3290221"/>
                  <a:pt x="3647661" y="3580587"/>
                </a:cubicBezTo>
                <a:cubicBezTo>
                  <a:pt x="3631003" y="3870953"/>
                  <a:pt x="3617531" y="4259425"/>
                  <a:pt x="3647661" y="4436126"/>
                </a:cubicBezTo>
                <a:cubicBezTo>
                  <a:pt x="3523929" y="4410412"/>
                  <a:pt x="3241413" y="4436068"/>
                  <a:pt x="3039718" y="4436126"/>
                </a:cubicBezTo>
                <a:cubicBezTo>
                  <a:pt x="2838023" y="4436184"/>
                  <a:pt x="2630387" y="4431142"/>
                  <a:pt x="2431774" y="4436126"/>
                </a:cubicBezTo>
                <a:cubicBezTo>
                  <a:pt x="2233161" y="4441110"/>
                  <a:pt x="2003296" y="4449826"/>
                  <a:pt x="1823831" y="4436126"/>
                </a:cubicBezTo>
                <a:cubicBezTo>
                  <a:pt x="1644366" y="4422426"/>
                  <a:pt x="1399453" y="4442442"/>
                  <a:pt x="1288840" y="4436126"/>
                </a:cubicBezTo>
                <a:cubicBezTo>
                  <a:pt x="1178227" y="4429810"/>
                  <a:pt x="793482" y="4411099"/>
                  <a:pt x="607943" y="4436126"/>
                </a:cubicBezTo>
                <a:cubicBezTo>
                  <a:pt x="422404" y="4461153"/>
                  <a:pt x="158703" y="4453091"/>
                  <a:pt x="0" y="4436126"/>
                </a:cubicBezTo>
                <a:cubicBezTo>
                  <a:pt x="8129" y="4099466"/>
                  <a:pt x="23502" y="4014012"/>
                  <a:pt x="0" y="3758032"/>
                </a:cubicBezTo>
                <a:cubicBezTo>
                  <a:pt x="-23502" y="3502052"/>
                  <a:pt x="8018" y="3295661"/>
                  <a:pt x="0" y="3035578"/>
                </a:cubicBezTo>
                <a:cubicBezTo>
                  <a:pt x="-8018" y="2775495"/>
                  <a:pt x="-8720" y="2595880"/>
                  <a:pt x="0" y="2401845"/>
                </a:cubicBezTo>
                <a:cubicBezTo>
                  <a:pt x="8720" y="2207810"/>
                  <a:pt x="9279" y="1982551"/>
                  <a:pt x="0" y="1768113"/>
                </a:cubicBezTo>
                <a:cubicBezTo>
                  <a:pt x="-9279" y="1553675"/>
                  <a:pt x="7090" y="1354447"/>
                  <a:pt x="0" y="1178742"/>
                </a:cubicBezTo>
                <a:cubicBezTo>
                  <a:pt x="-7090" y="1003037"/>
                  <a:pt x="-23786" y="768334"/>
                  <a:pt x="0" y="589371"/>
                </a:cubicBezTo>
                <a:cubicBezTo>
                  <a:pt x="23786" y="410408"/>
                  <a:pt x="-16955" y="242082"/>
                  <a:pt x="0" y="0"/>
                </a:cubicBezTo>
                <a:close/>
              </a:path>
              <a:path w="3647661" h="4436126" stroke="0" extrusionOk="0">
                <a:moveTo>
                  <a:pt x="0" y="0"/>
                </a:moveTo>
                <a:cubicBezTo>
                  <a:pt x="171149" y="-7244"/>
                  <a:pt x="374684" y="2591"/>
                  <a:pt x="534990" y="0"/>
                </a:cubicBezTo>
                <a:cubicBezTo>
                  <a:pt x="695296" y="-2591"/>
                  <a:pt x="907320" y="7483"/>
                  <a:pt x="1069981" y="0"/>
                </a:cubicBezTo>
                <a:cubicBezTo>
                  <a:pt x="1232642" y="-7483"/>
                  <a:pt x="1543604" y="-26203"/>
                  <a:pt x="1677924" y="0"/>
                </a:cubicBezTo>
                <a:cubicBezTo>
                  <a:pt x="1812244" y="26203"/>
                  <a:pt x="2140632" y="31361"/>
                  <a:pt x="2322344" y="0"/>
                </a:cubicBezTo>
                <a:cubicBezTo>
                  <a:pt x="2504056" y="-31361"/>
                  <a:pt x="2658834" y="3381"/>
                  <a:pt x="2893811" y="0"/>
                </a:cubicBezTo>
                <a:cubicBezTo>
                  <a:pt x="3128788" y="-3381"/>
                  <a:pt x="3338741" y="-10376"/>
                  <a:pt x="3647661" y="0"/>
                </a:cubicBezTo>
                <a:cubicBezTo>
                  <a:pt x="3628986" y="244498"/>
                  <a:pt x="3624774" y="362520"/>
                  <a:pt x="3647661" y="545010"/>
                </a:cubicBezTo>
                <a:cubicBezTo>
                  <a:pt x="3670549" y="727500"/>
                  <a:pt x="3619543" y="968439"/>
                  <a:pt x="3647661" y="1134381"/>
                </a:cubicBezTo>
                <a:cubicBezTo>
                  <a:pt x="3675779" y="1300323"/>
                  <a:pt x="3670065" y="1646297"/>
                  <a:pt x="3647661" y="1856836"/>
                </a:cubicBezTo>
                <a:cubicBezTo>
                  <a:pt x="3625257" y="2067375"/>
                  <a:pt x="3632904" y="2315399"/>
                  <a:pt x="3647661" y="2490568"/>
                </a:cubicBezTo>
                <a:cubicBezTo>
                  <a:pt x="3662418" y="2665737"/>
                  <a:pt x="3616073" y="2880164"/>
                  <a:pt x="3647661" y="3124300"/>
                </a:cubicBezTo>
                <a:cubicBezTo>
                  <a:pt x="3679249" y="3368436"/>
                  <a:pt x="3677361" y="3519722"/>
                  <a:pt x="3647661" y="3758032"/>
                </a:cubicBezTo>
                <a:cubicBezTo>
                  <a:pt x="3617961" y="3996342"/>
                  <a:pt x="3615180" y="4147465"/>
                  <a:pt x="3647661" y="4436126"/>
                </a:cubicBezTo>
                <a:cubicBezTo>
                  <a:pt x="3506685" y="4421969"/>
                  <a:pt x="3266652" y="4433618"/>
                  <a:pt x="3149147" y="4436126"/>
                </a:cubicBezTo>
                <a:cubicBezTo>
                  <a:pt x="3031642" y="4438634"/>
                  <a:pt x="2832267" y="4432536"/>
                  <a:pt x="2650634" y="4436126"/>
                </a:cubicBezTo>
                <a:cubicBezTo>
                  <a:pt x="2469001" y="4439716"/>
                  <a:pt x="2324677" y="4416284"/>
                  <a:pt x="2042690" y="4436126"/>
                </a:cubicBezTo>
                <a:cubicBezTo>
                  <a:pt x="1760703" y="4455968"/>
                  <a:pt x="1686949" y="4416099"/>
                  <a:pt x="1398270" y="4436126"/>
                </a:cubicBezTo>
                <a:cubicBezTo>
                  <a:pt x="1109591" y="4456153"/>
                  <a:pt x="1071585" y="4455485"/>
                  <a:pt x="899756" y="4436126"/>
                </a:cubicBezTo>
                <a:cubicBezTo>
                  <a:pt x="727927" y="4416767"/>
                  <a:pt x="344407" y="4430463"/>
                  <a:pt x="0" y="4436126"/>
                </a:cubicBezTo>
                <a:cubicBezTo>
                  <a:pt x="5440" y="4303018"/>
                  <a:pt x="91" y="4161914"/>
                  <a:pt x="0" y="3891116"/>
                </a:cubicBezTo>
                <a:cubicBezTo>
                  <a:pt x="-91" y="3620318"/>
                  <a:pt x="-11601" y="3462294"/>
                  <a:pt x="0" y="3301745"/>
                </a:cubicBezTo>
                <a:cubicBezTo>
                  <a:pt x="11601" y="3141196"/>
                  <a:pt x="22776" y="2916996"/>
                  <a:pt x="0" y="2756735"/>
                </a:cubicBezTo>
                <a:cubicBezTo>
                  <a:pt x="-22776" y="2596474"/>
                  <a:pt x="5257" y="2440491"/>
                  <a:pt x="0" y="2256087"/>
                </a:cubicBezTo>
                <a:cubicBezTo>
                  <a:pt x="-5257" y="2071683"/>
                  <a:pt x="20189" y="1902567"/>
                  <a:pt x="0" y="1666716"/>
                </a:cubicBezTo>
                <a:cubicBezTo>
                  <a:pt x="-20189" y="1430865"/>
                  <a:pt x="-21241" y="1161108"/>
                  <a:pt x="0" y="988622"/>
                </a:cubicBezTo>
                <a:cubicBezTo>
                  <a:pt x="21241" y="816136"/>
                  <a:pt x="17108" y="40674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57150">
            <a:solidFill>
              <a:schemeClr val="accent2"/>
            </a:solidFill>
            <a:extLst>
              <a:ext uri="{C807C97D-BFC1-408E-A445-0C87EB9F89A2}">
                <ask:lineSketchStyleProps xmlns:ask="http://schemas.microsoft.com/office/drawing/2018/sketchyshapes" sd="68728339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4F48C7A3-2344-F518-E250-74790B2629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199" y="5439978"/>
            <a:ext cx="6281928" cy="18288"/>
          </a:xfrm>
          <a:custGeom>
            <a:avLst/>
            <a:gdLst>
              <a:gd name="connsiteX0" fmla="*/ 0 w 6281928"/>
              <a:gd name="connsiteY0" fmla="*/ 0 h 18288"/>
              <a:gd name="connsiteX1" fmla="*/ 572353 w 6281928"/>
              <a:gd name="connsiteY1" fmla="*/ 0 h 18288"/>
              <a:gd name="connsiteX2" fmla="*/ 1207526 w 6281928"/>
              <a:gd name="connsiteY2" fmla="*/ 0 h 18288"/>
              <a:gd name="connsiteX3" fmla="*/ 1779880 w 6281928"/>
              <a:gd name="connsiteY3" fmla="*/ 0 h 18288"/>
              <a:gd name="connsiteX4" fmla="*/ 2540691 w 6281928"/>
              <a:gd name="connsiteY4" fmla="*/ 0 h 18288"/>
              <a:gd name="connsiteX5" fmla="*/ 3238683 w 6281928"/>
              <a:gd name="connsiteY5" fmla="*/ 0 h 18288"/>
              <a:gd name="connsiteX6" fmla="*/ 3936675 w 6281928"/>
              <a:gd name="connsiteY6" fmla="*/ 0 h 18288"/>
              <a:gd name="connsiteX7" fmla="*/ 4760305 w 6281928"/>
              <a:gd name="connsiteY7" fmla="*/ 0 h 18288"/>
              <a:gd name="connsiteX8" fmla="*/ 5521117 w 6281928"/>
              <a:gd name="connsiteY8" fmla="*/ 0 h 18288"/>
              <a:gd name="connsiteX9" fmla="*/ 6281928 w 6281928"/>
              <a:gd name="connsiteY9" fmla="*/ 0 h 18288"/>
              <a:gd name="connsiteX10" fmla="*/ 6281928 w 6281928"/>
              <a:gd name="connsiteY10" fmla="*/ 18288 h 18288"/>
              <a:gd name="connsiteX11" fmla="*/ 5772394 w 6281928"/>
              <a:gd name="connsiteY11" fmla="*/ 18288 h 18288"/>
              <a:gd name="connsiteX12" fmla="*/ 5200040 w 6281928"/>
              <a:gd name="connsiteY12" fmla="*/ 18288 h 18288"/>
              <a:gd name="connsiteX13" fmla="*/ 4439229 w 6281928"/>
              <a:gd name="connsiteY13" fmla="*/ 18288 h 18288"/>
              <a:gd name="connsiteX14" fmla="*/ 3615599 w 6281928"/>
              <a:gd name="connsiteY14" fmla="*/ 18288 h 18288"/>
              <a:gd name="connsiteX15" fmla="*/ 2980426 w 6281928"/>
              <a:gd name="connsiteY15" fmla="*/ 18288 h 18288"/>
              <a:gd name="connsiteX16" fmla="*/ 2156795 w 6281928"/>
              <a:gd name="connsiteY16" fmla="*/ 18288 h 18288"/>
              <a:gd name="connsiteX17" fmla="*/ 1584442 w 6281928"/>
              <a:gd name="connsiteY17" fmla="*/ 18288 h 18288"/>
              <a:gd name="connsiteX18" fmla="*/ 1074908 w 6281928"/>
              <a:gd name="connsiteY18" fmla="*/ 18288 h 18288"/>
              <a:gd name="connsiteX19" fmla="*/ 0 w 6281928"/>
              <a:gd name="connsiteY19" fmla="*/ 18288 h 18288"/>
              <a:gd name="connsiteX20" fmla="*/ 0 w 6281928"/>
              <a:gd name="connsiteY20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281928" h="18288" fill="none" extrusionOk="0">
                <a:moveTo>
                  <a:pt x="0" y="0"/>
                </a:moveTo>
                <a:cubicBezTo>
                  <a:pt x="205960" y="24870"/>
                  <a:pt x="343550" y="5918"/>
                  <a:pt x="572353" y="0"/>
                </a:cubicBezTo>
                <a:cubicBezTo>
                  <a:pt x="801156" y="-5918"/>
                  <a:pt x="1015649" y="-11381"/>
                  <a:pt x="1207526" y="0"/>
                </a:cubicBezTo>
                <a:cubicBezTo>
                  <a:pt x="1399403" y="11381"/>
                  <a:pt x="1549725" y="7866"/>
                  <a:pt x="1779880" y="0"/>
                </a:cubicBezTo>
                <a:cubicBezTo>
                  <a:pt x="2010035" y="-7866"/>
                  <a:pt x="2190674" y="12826"/>
                  <a:pt x="2540691" y="0"/>
                </a:cubicBezTo>
                <a:cubicBezTo>
                  <a:pt x="2890708" y="-12826"/>
                  <a:pt x="3025718" y="-18534"/>
                  <a:pt x="3238683" y="0"/>
                </a:cubicBezTo>
                <a:cubicBezTo>
                  <a:pt x="3451648" y="18534"/>
                  <a:pt x="3603947" y="14884"/>
                  <a:pt x="3936675" y="0"/>
                </a:cubicBezTo>
                <a:cubicBezTo>
                  <a:pt x="4269403" y="-14884"/>
                  <a:pt x="4480718" y="-24607"/>
                  <a:pt x="4760305" y="0"/>
                </a:cubicBezTo>
                <a:cubicBezTo>
                  <a:pt x="5039892" y="24607"/>
                  <a:pt x="5359549" y="-31311"/>
                  <a:pt x="5521117" y="0"/>
                </a:cubicBezTo>
                <a:cubicBezTo>
                  <a:pt x="5682685" y="31311"/>
                  <a:pt x="5986067" y="-12593"/>
                  <a:pt x="6281928" y="0"/>
                </a:cubicBezTo>
                <a:cubicBezTo>
                  <a:pt x="6282307" y="7355"/>
                  <a:pt x="6282212" y="10249"/>
                  <a:pt x="6281928" y="18288"/>
                </a:cubicBezTo>
                <a:cubicBezTo>
                  <a:pt x="6078981" y="8428"/>
                  <a:pt x="5961061" y="2290"/>
                  <a:pt x="5772394" y="18288"/>
                </a:cubicBezTo>
                <a:cubicBezTo>
                  <a:pt x="5583727" y="34286"/>
                  <a:pt x="5329968" y="24208"/>
                  <a:pt x="5200040" y="18288"/>
                </a:cubicBezTo>
                <a:cubicBezTo>
                  <a:pt x="5070112" y="12368"/>
                  <a:pt x="4793288" y="21070"/>
                  <a:pt x="4439229" y="18288"/>
                </a:cubicBezTo>
                <a:cubicBezTo>
                  <a:pt x="4085170" y="15506"/>
                  <a:pt x="3813765" y="-16466"/>
                  <a:pt x="3615599" y="18288"/>
                </a:cubicBezTo>
                <a:cubicBezTo>
                  <a:pt x="3417433" y="53042"/>
                  <a:pt x="3133643" y="20727"/>
                  <a:pt x="2980426" y="18288"/>
                </a:cubicBezTo>
                <a:cubicBezTo>
                  <a:pt x="2827209" y="15849"/>
                  <a:pt x="2380685" y="51850"/>
                  <a:pt x="2156795" y="18288"/>
                </a:cubicBezTo>
                <a:cubicBezTo>
                  <a:pt x="1932905" y="-15274"/>
                  <a:pt x="1716744" y="-1398"/>
                  <a:pt x="1584442" y="18288"/>
                </a:cubicBezTo>
                <a:cubicBezTo>
                  <a:pt x="1452140" y="37974"/>
                  <a:pt x="1280887" y="12750"/>
                  <a:pt x="1074908" y="18288"/>
                </a:cubicBezTo>
                <a:cubicBezTo>
                  <a:pt x="868929" y="23826"/>
                  <a:pt x="318124" y="-17878"/>
                  <a:pt x="0" y="18288"/>
                </a:cubicBezTo>
                <a:cubicBezTo>
                  <a:pt x="-384" y="12702"/>
                  <a:pt x="-513" y="4636"/>
                  <a:pt x="0" y="0"/>
                </a:cubicBezTo>
                <a:close/>
              </a:path>
              <a:path w="6281928" h="18288" stroke="0" extrusionOk="0">
                <a:moveTo>
                  <a:pt x="0" y="0"/>
                </a:moveTo>
                <a:cubicBezTo>
                  <a:pt x="135290" y="27650"/>
                  <a:pt x="488372" y="4391"/>
                  <a:pt x="635173" y="0"/>
                </a:cubicBezTo>
                <a:cubicBezTo>
                  <a:pt x="781974" y="-4391"/>
                  <a:pt x="992816" y="14310"/>
                  <a:pt x="1144707" y="0"/>
                </a:cubicBezTo>
                <a:cubicBezTo>
                  <a:pt x="1296598" y="-14310"/>
                  <a:pt x="1796462" y="-1258"/>
                  <a:pt x="1968337" y="0"/>
                </a:cubicBezTo>
                <a:cubicBezTo>
                  <a:pt x="2140212" y="1258"/>
                  <a:pt x="2343376" y="-12852"/>
                  <a:pt x="2603510" y="0"/>
                </a:cubicBezTo>
                <a:cubicBezTo>
                  <a:pt x="2863644" y="12852"/>
                  <a:pt x="2935073" y="-10591"/>
                  <a:pt x="3238683" y="0"/>
                </a:cubicBezTo>
                <a:cubicBezTo>
                  <a:pt x="3542293" y="10591"/>
                  <a:pt x="3731676" y="3538"/>
                  <a:pt x="4062313" y="0"/>
                </a:cubicBezTo>
                <a:cubicBezTo>
                  <a:pt x="4392950" y="-3538"/>
                  <a:pt x="4440715" y="28126"/>
                  <a:pt x="4634667" y="0"/>
                </a:cubicBezTo>
                <a:cubicBezTo>
                  <a:pt x="4828619" y="-28126"/>
                  <a:pt x="5052661" y="8974"/>
                  <a:pt x="5458297" y="0"/>
                </a:cubicBezTo>
                <a:cubicBezTo>
                  <a:pt x="5863933" y="-8974"/>
                  <a:pt x="5906900" y="-24516"/>
                  <a:pt x="6281928" y="0"/>
                </a:cubicBezTo>
                <a:cubicBezTo>
                  <a:pt x="6282268" y="5688"/>
                  <a:pt x="6281759" y="13142"/>
                  <a:pt x="6281928" y="18288"/>
                </a:cubicBezTo>
                <a:cubicBezTo>
                  <a:pt x="6036108" y="15339"/>
                  <a:pt x="5743611" y="10415"/>
                  <a:pt x="5583936" y="18288"/>
                </a:cubicBezTo>
                <a:cubicBezTo>
                  <a:pt x="5424261" y="26161"/>
                  <a:pt x="5250533" y="-179"/>
                  <a:pt x="4948763" y="18288"/>
                </a:cubicBezTo>
                <a:cubicBezTo>
                  <a:pt x="4646993" y="36755"/>
                  <a:pt x="4354673" y="7565"/>
                  <a:pt x="4125133" y="18288"/>
                </a:cubicBezTo>
                <a:cubicBezTo>
                  <a:pt x="3895593" y="29012"/>
                  <a:pt x="3570246" y="29209"/>
                  <a:pt x="3301502" y="18288"/>
                </a:cubicBezTo>
                <a:cubicBezTo>
                  <a:pt x="3032758" y="7367"/>
                  <a:pt x="2955340" y="11905"/>
                  <a:pt x="2729149" y="18288"/>
                </a:cubicBezTo>
                <a:cubicBezTo>
                  <a:pt x="2502958" y="24671"/>
                  <a:pt x="2269423" y="3142"/>
                  <a:pt x="2031157" y="18288"/>
                </a:cubicBezTo>
                <a:cubicBezTo>
                  <a:pt x="1792891" y="33434"/>
                  <a:pt x="1484731" y="22122"/>
                  <a:pt x="1207526" y="18288"/>
                </a:cubicBezTo>
                <a:cubicBezTo>
                  <a:pt x="930321" y="14454"/>
                  <a:pt x="560231" y="-33402"/>
                  <a:pt x="0" y="18288"/>
                </a:cubicBezTo>
                <a:cubicBezTo>
                  <a:pt x="-478" y="10520"/>
                  <a:pt x="210" y="504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1029">
            <a:extLst>
              <a:ext uri="{FF2B5EF4-FFF2-40B4-BE49-F238E27FC236}">
                <a16:creationId xmlns:a16="http://schemas.microsoft.com/office/drawing/2014/main" id="{1D8646EA-5876-E163-466D-F6A273E643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28114" y="1232452"/>
            <a:ext cx="3200400" cy="3850919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indent="0">
              <a:buNone/>
            </a:pPr>
            <a:r>
              <a:rPr lang="cs-CZ" sz="13800" dirty="0">
                <a:solidFill>
                  <a:srgbClr val="FFFFFF"/>
                </a:solidFill>
              </a:rPr>
              <a:t>   2</a:t>
            </a:r>
            <a:endParaRPr lang="en-US" sz="2400" kern="1200" dirty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52165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4DE9645-D321-3567-8C7D-3C81A57D70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D966B691-5923-BD34-800E-0120691EFD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D0230D12-82D3-58CE-1391-AEB13906C3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Děti položí otázek</a:t>
            </a:r>
            <a:r>
              <a:rPr lang="cs-CZ" sz="5400" dirty="0"/>
              <a:t>…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0" name="sketch line">
            <a:extLst>
              <a:ext uri="{FF2B5EF4-FFF2-40B4-BE49-F238E27FC236}">
                <a16:creationId xmlns:a16="http://schemas.microsoft.com/office/drawing/2014/main" id="{F1980BED-48FD-EB21-4EE4-585F3A7855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1865313"/>
            <a:ext cx="10424160" cy="18288"/>
          </a:xfrm>
          <a:custGeom>
            <a:avLst/>
            <a:gdLst>
              <a:gd name="connsiteX0" fmla="*/ 0 w 10424160"/>
              <a:gd name="connsiteY0" fmla="*/ 0 h 18288"/>
              <a:gd name="connsiteX1" fmla="*/ 903427 w 10424160"/>
              <a:gd name="connsiteY1" fmla="*/ 0 h 18288"/>
              <a:gd name="connsiteX2" fmla="*/ 1389888 w 10424160"/>
              <a:gd name="connsiteY2" fmla="*/ 0 h 18288"/>
              <a:gd name="connsiteX3" fmla="*/ 2189074 w 10424160"/>
              <a:gd name="connsiteY3" fmla="*/ 0 h 18288"/>
              <a:gd name="connsiteX4" fmla="*/ 2675534 w 10424160"/>
              <a:gd name="connsiteY4" fmla="*/ 0 h 18288"/>
              <a:gd name="connsiteX5" fmla="*/ 3370478 w 10424160"/>
              <a:gd name="connsiteY5" fmla="*/ 0 h 18288"/>
              <a:gd name="connsiteX6" fmla="*/ 4169664 w 10424160"/>
              <a:gd name="connsiteY6" fmla="*/ 0 h 18288"/>
              <a:gd name="connsiteX7" fmla="*/ 4551883 w 10424160"/>
              <a:gd name="connsiteY7" fmla="*/ 0 h 18288"/>
              <a:gd name="connsiteX8" fmla="*/ 4934102 w 10424160"/>
              <a:gd name="connsiteY8" fmla="*/ 0 h 18288"/>
              <a:gd name="connsiteX9" fmla="*/ 5837530 w 10424160"/>
              <a:gd name="connsiteY9" fmla="*/ 0 h 18288"/>
              <a:gd name="connsiteX10" fmla="*/ 6532474 w 10424160"/>
              <a:gd name="connsiteY10" fmla="*/ 0 h 18288"/>
              <a:gd name="connsiteX11" fmla="*/ 6914693 w 10424160"/>
              <a:gd name="connsiteY11" fmla="*/ 0 h 18288"/>
              <a:gd name="connsiteX12" fmla="*/ 7609637 w 10424160"/>
              <a:gd name="connsiteY12" fmla="*/ 0 h 18288"/>
              <a:gd name="connsiteX13" fmla="*/ 8513064 w 10424160"/>
              <a:gd name="connsiteY13" fmla="*/ 0 h 18288"/>
              <a:gd name="connsiteX14" fmla="*/ 9103766 w 10424160"/>
              <a:gd name="connsiteY14" fmla="*/ 0 h 18288"/>
              <a:gd name="connsiteX15" fmla="*/ 9694469 w 10424160"/>
              <a:gd name="connsiteY15" fmla="*/ 0 h 18288"/>
              <a:gd name="connsiteX16" fmla="*/ 10424160 w 10424160"/>
              <a:gd name="connsiteY16" fmla="*/ 0 h 18288"/>
              <a:gd name="connsiteX17" fmla="*/ 10424160 w 10424160"/>
              <a:gd name="connsiteY17" fmla="*/ 18288 h 18288"/>
              <a:gd name="connsiteX18" fmla="*/ 9729216 w 10424160"/>
              <a:gd name="connsiteY18" fmla="*/ 18288 h 18288"/>
              <a:gd name="connsiteX19" fmla="*/ 8930030 w 10424160"/>
              <a:gd name="connsiteY19" fmla="*/ 18288 h 18288"/>
              <a:gd name="connsiteX20" fmla="*/ 8130845 w 10424160"/>
              <a:gd name="connsiteY20" fmla="*/ 18288 h 18288"/>
              <a:gd name="connsiteX21" fmla="*/ 7644384 w 10424160"/>
              <a:gd name="connsiteY21" fmla="*/ 18288 h 18288"/>
              <a:gd name="connsiteX22" fmla="*/ 6740957 w 10424160"/>
              <a:gd name="connsiteY22" fmla="*/ 18288 h 18288"/>
              <a:gd name="connsiteX23" fmla="*/ 6046013 w 10424160"/>
              <a:gd name="connsiteY23" fmla="*/ 18288 h 18288"/>
              <a:gd name="connsiteX24" fmla="*/ 5663794 w 10424160"/>
              <a:gd name="connsiteY24" fmla="*/ 18288 h 18288"/>
              <a:gd name="connsiteX25" fmla="*/ 4968850 w 10424160"/>
              <a:gd name="connsiteY25" fmla="*/ 18288 h 18288"/>
              <a:gd name="connsiteX26" fmla="*/ 4378147 w 10424160"/>
              <a:gd name="connsiteY26" fmla="*/ 18288 h 18288"/>
              <a:gd name="connsiteX27" fmla="*/ 3787445 w 10424160"/>
              <a:gd name="connsiteY27" fmla="*/ 18288 h 18288"/>
              <a:gd name="connsiteX28" fmla="*/ 3196742 w 10424160"/>
              <a:gd name="connsiteY28" fmla="*/ 18288 h 18288"/>
              <a:gd name="connsiteX29" fmla="*/ 2606040 w 10424160"/>
              <a:gd name="connsiteY29" fmla="*/ 18288 h 18288"/>
              <a:gd name="connsiteX30" fmla="*/ 1806854 w 10424160"/>
              <a:gd name="connsiteY30" fmla="*/ 18288 h 18288"/>
              <a:gd name="connsiteX31" fmla="*/ 1111910 w 10424160"/>
              <a:gd name="connsiteY31" fmla="*/ 18288 h 18288"/>
              <a:gd name="connsiteX32" fmla="*/ 729691 w 10424160"/>
              <a:gd name="connsiteY32" fmla="*/ 18288 h 18288"/>
              <a:gd name="connsiteX33" fmla="*/ 0 w 10424160"/>
              <a:gd name="connsiteY33" fmla="*/ 18288 h 18288"/>
              <a:gd name="connsiteX34" fmla="*/ 0 w 10424160"/>
              <a:gd name="connsiteY34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4160" h="18288" fill="none" extrusionOk="0">
                <a:moveTo>
                  <a:pt x="0" y="0"/>
                </a:moveTo>
                <a:cubicBezTo>
                  <a:pt x="251416" y="-3874"/>
                  <a:pt x="479411" y="-20508"/>
                  <a:pt x="903427" y="0"/>
                </a:cubicBezTo>
                <a:cubicBezTo>
                  <a:pt x="1327443" y="20508"/>
                  <a:pt x="1177990" y="-7387"/>
                  <a:pt x="1389888" y="0"/>
                </a:cubicBezTo>
                <a:cubicBezTo>
                  <a:pt x="1601786" y="7387"/>
                  <a:pt x="1928602" y="-6697"/>
                  <a:pt x="2189074" y="0"/>
                </a:cubicBezTo>
                <a:cubicBezTo>
                  <a:pt x="2449546" y="6697"/>
                  <a:pt x="2440085" y="-21144"/>
                  <a:pt x="2675534" y="0"/>
                </a:cubicBezTo>
                <a:cubicBezTo>
                  <a:pt x="2910983" y="21144"/>
                  <a:pt x="3026158" y="-11124"/>
                  <a:pt x="3370478" y="0"/>
                </a:cubicBezTo>
                <a:cubicBezTo>
                  <a:pt x="3714798" y="11124"/>
                  <a:pt x="3864539" y="-10660"/>
                  <a:pt x="4169664" y="0"/>
                </a:cubicBezTo>
                <a:cubicBezTo>
                  <a:pt x="4474789" y="10660"/>
                  <a:pt x="4471218" y="16488"/>
                  <a:pt x="4551883" y="0"/>
                </a:cubicBezTo>
                <a:cubicBezTo>
                  <a:pt x="4632548" y="-16488"/>
                  <a:pt x="4786830" y="7986"/>
                  <a:pt x="4934102" y="0"/>
                </a:cubicBezTo>
                <a:cubicBezTo>
                  <a:pt x="5081374" y="-7986"/>
                  <a:pt x="5575881" y="-33003"/>
                  <a:pt x="5837530" y="0"/>
                </a:cubicBezTo>
                <a:cubicBezTo>
                  <a:pt x="6099179" y="33003"/>
                  <a:pt x="6305895" y="14170"/>
                  <a:pt x="6532474" y="0"/>
                </a:cubicBezTo>
                <a:cubicBezTo>
                  <a:pt x="6759053" y="-14170"/>
                  <a:pt x="6726707" y="16121"/>
                  <a:pt x="6914693" y="0"/>
                </a:cubicBezTo>
                <a:cubicBezTo>
                  <a:pt x="7102679" y="-16121"/>
                  <a:pt x="7397857" y="32594"/>
                  <a:pt x="7609637" y="0"/>
                </a:cubicBezTo>
                <a:cubicBezTo>
                  <a:pt x="7821417" y="-32594"/>
                  <a:pt x="8141235" y="-3745"/>
                  <a:pt x="8513064" y="0"/>
                </a:cubicBezTo>
                <a:cubicBezTo>
                  <a:pt x="8884893" y="3745"/>
                  <a:pt x="8877548" y="3359"/>
                  <a:pt x="9103766" y="0"/>
                </a:cubicBezTo>
                <a:cubicBezTo>
                  <a:pt x="9329984" y="-3359"/>
                  <a:pt x="9545570" y="-17843"/>
                  <a:pt x="9694469" y="0"/>
                </a:cubicBezTo>
                <a:cubicBezTo>
                  <a:pt x="9843368" y="17843"/>
                  <a:pt x="10162477" y="-1217"/>
                  <a:pt x="10424160" y="0"/>
                </a:cubicBezTo>
                <a:cubicBezTo>
                  <a:pt x="10424498" y="7640"/>
                  <a:pt x="10423710" y="11289"/>
                  <a:pt x="10424160" y="18288"/>
                </a:cubicBezTo>
                <a:cubicBezTo>
                  <a:pt x="10184680" y="20716"/>
                  <a:pt x="10034768" y="-9357"/>
                  <a:pt x="9729216" y="18288"/>
                </a:cubicBezTo>
                <a:cubicBezTo>
                  <a:pt x="9423664" y="45933"/>
                  <a:pt x="9309220" y="36372"/>
                  <a:pt x="8930030" y="18288"/>
                </a:cubicBezTo>
                <a:cubicBezTo>
                  <a:pt x="8550840" y="204"/>
                  <a:pt x="8513376" y="34707"/>
                  <a:pt x="8130845" y="18288"/>
                </a:cubicBezTo>
                <a:cubicBezTo>
                  <a:pt x="7748315" y="1869"/>
                  <a:pt x="7864674" y="19659"/>
                  <a:pt x="7644384" y="18288"/>
                </a:cubicBezTo>
                <a:cubicBezTo>
                  <a:pt x="7424094" y="16917"/>
                  <a:pt x="6947001" y="55680"/>
                  <a:pt x="6740957" y="18288"/>
                </a:cubicBezTo>
                <a:cubicBezTo>
                  <a:pt x="6534913" y="-19104"/>
                  <a:pt x="6313809" y="33391"/>
                  <a:pt x="6046013" y="18288"/>
                </a:cubicBezTo>
                <a:cubicBezTo>
                  <a:pt x="5778217" y="3185"/>
                  <a:pt x="5786775" y="1439"/>
                  <a:pt x="5663794" y="18288"/>
                </a:cubicBezTo>
                <a:cubicBezTo>
                  <a:pt x="5540813" y="35137"/>
                  <a:pt x="5204724" y="25434"/>
                  <a:pt x="4968850" y="18288"/>
                </a:cubicBezTo>
                <a:cubicBezTo>
                  <a:pt x="4732976" y="11142"/>
                  <a:pt x="4559928" y="34568"/>
                  <a:pt x="4378147" y="18288"/>
                </a:cubicBezTo>
                <a:cubicBezTo>
                  <a:pt x="4196366" y="2008"/>
                  <a:pt x="3992200" y="35409"/>
                  <a:pt x="3787445" y="18288"/>
                </a:cubicBezTo>
                <a:cubicBezTo>
                  <a:pt x="3582690" y="1167"/>
                  <a:pt x="3488876" y="-7583"/>
                  <a:pt x="3196742" y="18288"/>
                </a:cubicBezTo>
                <a:cubicBezTo>
                  <a:pt x="2904608" y="44159"/>
                  <a:pt x="2729828" y="45906"/>
                  <a:pt x="2606040" y="18288"/>
                </a:cubicBezTo>
                <a:cubicBezTo>
                  <a:pt x="2482252" y="-9330"/>
                  <a:pt x="2000672" y="-5498"/>
                  <a:pt x="1806854" y="18288"/>
                </a:cubicBezTo>
                <a:cubicBezTo>
                  <a:pt x="1613036" y="42074"/>
                  <a:pt x="1310933" y="-4240"/>
                  <a:pt x="1111910" y="18288"/>
                </a:cubicBezTo>
                <a:cubicBezTo>
                  <a:pt x="912887" y="40816"/>
                  <a:pt x="891560" y="1701"/>
                  <a:pt x="729691" y="18288"/>
                </a:cubicBezTo>
                <a:cubicBezTo>
                  <a:pt x="567822" y="34875"/>
                  <a:pt x="203025" y="34462"/>
                  <a:pt x="0" y="18288"/>
                </a:cubicBezTo>
                <a:cubicBezTo>
                  <a:pt x="-82" y="11708"/>
                  <a:pt x="-178" y="8956"/>
                  <a:pt x="0" y="0"/>
                </a:cubicBezTo>
                <a:close/>
              </a:path>
              <a:path w="10424160" h="18288" stroke="0" extrusionOk="0">
                <a:moveTo>
                  <a:pt x="0" y="0"/>
                </a:moveTo>
                <a:cubicBezTo>
                  <a:pt x="119910" y="17195"/>
                  <a:pt x="345032" y="1652"/>
                  <a:pt x="590702" y="0"/>
                </a:cubicBezTo>
                <a:cubicBezTo>
                  <a:pt x="836372" y="-1652"/>
                  <a:pt x="830717" y="-10944"/>
                  <a:pt x="972922" y="0"/>
                </a:cubicBezTo>
                <a:cubicBezTo>
                  <a:pt x="1115127" y="10944"/>
                  <a:pt x="1638708" y="17269"/>
                  <a:pt x="1876349" y="0"/>
                </a:cubicBezTo>
                <a:cubicBezTo>
                  <a:pt x="2113990" y="-17269"/>
                  <a:pt x="2263529" y="27642"/>
                  <a:pt x="2467051" y="0"/>
                </a:cubicBezTo>
                <a:cubicBezTo>
                  <a:pt x="2670573" y="-27642"/>
                  <a:pt x="2867743" y="-1552"/>
                  <a:pt x="3057754" y="0"/>
                </a:cubicBezTo>
                <a:cubicBezTo>
                  <a:pt x="3247765" y="1552"/>
                  <a:pt x="3729099" y="45169"/>
                  <a:pt x="3961181" y="0"/>
                </a:cubicBezTo>
                <a:cubicBezTo>
                  <a:pt x="4193263" y="-45169"/>
                  <a:pt x="4313735" y="4067"/>
                  <a:pt x="4447642" y="0"/>
                </a:cubicBezTo>
                <a:cubicBezTo>
                  <a:pt x="4581549" y="-4067"/>
                  <a:pt x="5123626" y="11867"/>
                  <a:pt x="5351069" y="0"/>
                </a:cubicBezTo>
                <a:cubicBezTo>
                  <a:pt x="5578512" y="-11867"/>
                  <a:pt x="6044105" y="-19983"/>
                  <a:pt x="6254496" y="0"/>
                </a:cubicBezTo>
                <a:cubicBezTo>
                  <a:pt x="6464887" y="19983"/>
                  <a:pt x="6664731" y="4232"/>
                  <a:pt x="6949440" y="0"/>
                </a:cubicBezTo>
                <a:cubicBezTo>
                  <a:pt x="7234149" y="-4232"/>
                  <a:pt x="7497205" y="28731"/>
                  <a:pt x="7852867" y="0"/>
                </a:cubicBezTo>
                <a:cubicBezTo>
                  <a:pt x="8208529" y="-28731"/>
                  <a:pt x="8287556" y="2616"/>
                  <a:pt x="8443570" y="0"/>
                </a:cubicBezTo>
                <a:cubicBezTo>
                  <a:pt x="8599584" y="-2616"/>
                  <a:pt x="8871283" y="-14113"/>
                  <a:pt x="9034272" y="0"/>
                </a:cubicBezTo>
                <a:cubicBezTo>
                  <a:pt x="9197261" y="14113"/>
                  <a:pt x="9604978" y="-35623"/>
                  <a:pt x="9833458" y="0"/>
                </a:cubicBezTo>
                <a:cubicBezTo>
                  <a:pt x="10061938" y="35623"/>
                  <a:pt x="10231944" y="-8194"/>
                  <a:pt x="10424160" y="0"/>
                </a:cubicBezTo>
                <a:cubicBezTo>
                  <a:pt x="10424285" y="4395"/>
                  <a:pt x="10424085" y="9776"/>
                  <a:pt x="10424160" y="18288"/>
                </a:cubicBezTo>
                <a:cubicBezTo>
                  <a:pt x="10058736" y="-5772"/>
                  <a:pt x="9942989" y="-18764"/>
                  <a:pt x="9624974" y="18288"/>
                </a:cubicBezTo>
                <a:cubicBezTo>
                  <a:pt x="9306959" y="55340"/>
                  <a:pt x="9229263" y="24995"/>
                  <a:pt x="8930030" y="18288"/>
                </a:cubicBezTo>
                <a:cubicBezTo>
                  <a:pt x="8630797" y="11581"/>
                  <a:pt x="8647263" y="10931"/>
                  <a:pt x="8547811" y="18288"/>
                </a:cubicBezTo>
                <a:cubicBezTo>
                  <a:pt x="8448359" y="25645"/>
                  <a:pt x="8173221" y="219"/>
                  <a:pt x="8061350" y="18288"/>
                </a:cubicBezTo>
                <a:cubicBezTo>
                  <a:pt x="7949479" y="36357"/>
                  <a:pt x="7437002" y="17516"/>
                  <a:pt x="7157923" y="18288"/>
                </a:cubicBezTo>
                <a:cubicBezTo>
                  <a:pt x="6878844" y="19060"/>
                  <a:pt x="6610241" y="8864"/>
                  <a:pt x="6462979" y="18288"/>
                </a:cubicBezTo>
                <a:cubicBezTo>
                  <a:pt x="6315717" y="27712"/>
                  <a:pt x="6124879" y="4989"/>
                  <a:pt x="5976518" y="18288"/>
                </a:cubicBezTo>
                <a:cubicBezTo>
                  <a:pt x="5828157" y="31587"/>
                  <a:pt x="5566880" y="7112"/>
                  <a:pt x="5281574" y="18288"/>
                </a:cubicBezTo>
                <a:cubicBezTo>
                  <a:pt x="4996268" y="29464"/>
                  <a:pt x="5085614" y="20493"/>
                  <a:pt x="4899355" y="18288"/>
                </a:cubicBezTo>
                <a:cubicBezTo>
                  <a:pt x="4713096" y="16083"/>
                  <a:pt x="4606138" y="34359"/>
                  <a:pt x="4517136" y="18288"/>
                </a:cubicBezTo>
                <a:cubicBezTo>
                  <a:pt x="4428134" y="2217"/>
                  <a:pt x="4125335" y="52414"/>
                  <a:pt x="3822192" y="18288"/>
                </a:cubicBezTo>
                <a:cubicBezTo>
                  <a:pt x="3519049" y="-15838"/>
                  <a:pt x="3453132" y="3859"/>
                  <a:pt x="3335731" y="18288"/>
                </a:cubicBezTo>
                <a:cubicBezTo>
                  <a:pt x="3218330" y="32717"/>
                  <a:pt x="2718749" y="-13936"/>
                  <a:pt x="2536546" y="18288"/>
                </a:cubicBezTo>
                <a:cubicBezTo>
                  <a:pt x="2354343" y="50512"/>
                  <a:pt x="2190669" y="3238"/>
                  <a:pt x="2050085" y="18288"/>
                </a:cubicBezTo>
                <a:cubicBezTo>
                  <a:pt x="1909501" y="33338"/>
                  <a:pt x="1520975" y="3062"/>
                  <a:pt x="1250899" y="18288"/>
                </a:cubicBezTo>
                <a:cubicBezTo>
                  <a:pt x="980823" y="33514"/>
                  <a:pt x="992936" y="28036"/>
                  <a:pt x="868680" y="18288"/>
                </a:cubicBezTo>
                <a:cubicBezTo>
                  <a:pt x="744424" y="8540"/>
                  <a:pt x="230364" y="33365"/>
                  <a:pt x="0" y="18288"/>
                </a:cubicBezTo>
                <a:cubicBezTo>
                  <a:pt x="-504" y="12101"/>
                  <a:pt x="-591" y="7719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Zástupný obsah 2">
            <a:extLst>
              <a:ext uri="{FF2B5EF4-FFF2-40B4-BE49-F238E27FC236}">
                <a16:creationId xmlns:a16="http://schemas.microsoft.com/office/drawing/2014/main" id="{B8DB45AE-F408-033F-4C76-0A5B69F00D90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437770988"/>
              </p:ext>
            </p:extLst>
          </p:nvPr>
        </p:nvGraphicFramePr>
        <p:xfrm>
          <a:off x="838200" y="2228087"/>
          <a:ext cx="10515600" cy="39488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2836604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A50637A-711B-6926-D0A9-B1EC9CE48B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A1D7EC86-7CB9-431D-8AC3-8AAF0440B1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D4B9777F-B610-419B-9193-80306388F3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!!Arc">
            <a:extLst>
              <a:ext uri="{FF2B5EF4-FFF2-40B4-BE49-F238E27FC236}">
                <a16:creationId xmlns:a16="http://schemas.microsoft.com/office/drawing/2014/main" id="{311F016A-A753-449B-9EA6-322199B71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7715">
            <a:off x="1108520" y="775849"/>
            <a:ext cx="2987899" cy="2987899"/>
          </a:xfrm>
          <a:prstGeom prst="arc">
            <a:avLst>
              <a:gd name="adj1" fmla="val 16200000"/>
              <a:gd name="adj2" fmla="val 2287352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6198B69B-DF5B-C495-D7C2-ECB60E7CE9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0742" y="1124988"/>
            <a:ext cx="4425962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b="1"/>
              <a:t>Kam</a:t>
            </a:r>
            <a:r>
              <a:rPr lang="en-US" sz="6000"/>
              <a:t> se ztrácí otázky?</a:t>
            </a:r>
          </a:p>
        </p:txBody>
      </p:sp>
      <p:pic>
        <p:nvPicPr>
          <p:cNvPr id="35" name="Picture 34" descr="Poznámky Sticky Notes s otazníky">
            <a:extLst>
              <a:ext uri="{FF2B5EF4-FFF2-40B4-BE49-F238E27FC236}">
                <a16:creationId xmlns:a16="http://schemas.microsoft.com/office/drawing/2014/main" id="{8A418D76-E98A-9354-8A60-713D9492229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9792" r="17348" b="-2"/>
          <a:stretch>
            <a:fillRect/>
          </a:stretch>
        </p:blipFill>
        <p:spPr>
          <a:xfrm>
            <a:off x="5733768" y="-1"/>
            <a:ext cx="6458232" cy="6858001"/>
          </a:xfrm>
          <a:custGeom>
            <a:avLst/>
            <a:gdLst/>
            <a:ahLst/>
            <a:cxnLst/>
            <a:rect l="l" t="t" r="r" b="b"/>
            <a:pathLst>
              <a:path w="6458232" h="6858001">
                <a:moveTo>
                  <a:pt x="2209000" y="0"/>
                </a:moveTo>
                <a:lnTo>
                  <a:pt x="6458232" y="0"/>
                </a:lnTo>
                <a:lnTo>
                  <a:pt x="6458232" y="6858001"/>
                </a:lnTo>
                <a:lnTo>
                  <a:pt x="651045" y="6858001"/>
                </a:lnTo>
                <a:lnTo>
                  <a:pt x="635146" y="6830200"/>
                </a:lnTo>
                <a:cubicBezTo>
                  <a:pt x="230085" y="6080469"/>
                  <a:pt x="0" y="5221296"/>
                  <a:pt x="0" y="4308089"/>
                </a:cubicBezTo>
                <a:cubicBezTo>
                  <a:pt x="0" y="2572997"/>
                  <a:pt x="830606" y="1032965"/>
                  <a:pt x="2113832" y="68046"/>
                </a:cubicBezTo>
                <a:close/>
              </a:path>
            </a:pathLst>
          </a:custGeom>
        </p:spPr>
      </p:pic>
      <p:sp>
        <p:nvSpPr>
          <p:cNvPr id="45" name="!!Rectangle">
            <a:extLst>
              <a:ext uri="{FF2B5EF4-FFF2-40B4-BE49-F238E27FC236}">
                <a16:creationId xmlns:a16="http://schemas.microsoft.com/office/drawing/2014/main" id="{95106A28-883A-4993-BF9E-C403B81A8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94269" y="4274457"/>
            <a:ext cx="825256" cy="825256"/>
          </a:xfrm>
          <a:prstGeom prst="rect">
            <a:avLst/>
          </a:prstGeom>
          <a:noFill/>
          <a:ln w="127000">
            <a:solidFill>
              <a:schemeClr val="accent6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7" name="!!Oval">
            <a:extLst>
              <a:ext uri="{FF2B5EF4-FFF2-40B4-BE49-F238E27FC236}">
                <a16:creationId xmlns:a16="http://schemas.microsoft.com/office/drawing/2014/main" id="{F5AE4E4F-9F4C-43ED-8299-9BD63B74E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742" y="5649686"/>
            <a:ext cx="546100" cy="546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17388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A1D7EC86-7CB9-431D-8AC3-8AAF0440B1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D4B9777F-B610-419B-9193-80306388F3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!!Arc">
            <a:extLst>
              <a:ext uri="{FF2B5EF4-FFF2-40B4-BE49-F238E27FC236}">
                <a16:creationId xmlns:a16="http://schemas.microsoft.com/office/drawing/2014/main" id="{311F016A-A753-449B-9EA6-322199B71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7715">
            <a:off x="1108520" y="775849"/>
            <a:ext cx="2987899" cy="2987899"/>
          </a:xfrm>
          <a:prstGeom prst="arc">
            <a:avLst>
              <a:gd name="adj1" fmla="val 16200000"/>
              <a:gd name="adj2" fmla="val 2287352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E34B5ECE-3B77-0FF6-930A-C2D8971A42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0742" y="1124988"/>
            <a:ext cx="4425962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/>
              <a:t>PROČ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F8A72000-C67C-BF59-FFF2-409C4943EB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0742" y="3633691"/>
            <a:ext cx="4425962" cy="1655762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400" dirty="0"/>
              <a:t>se </a:t>
            </a:r>
            <a:r>
              <a:rPr lang="en-US" sz="3600" b="1" dirty="0" err="1"/>
              <a:t>ve</a:t>
            </a:r>
            <a:r>
              <a:rPr lang="en-US" sz="3600" b="1" dirty="0"/>
              <a:t> </a:t>
            </a:r>
            <a:r>
              <a:rPr lang="en-US" sz="3600" b="1" dirty="0" err="1"/>
              <a:t>škole</a:t>
            </a:r>
            <a:r>
              <a:rPr lang="en-US" sz="3600" b="1" dirty="0"/>
              <a:t> </a:t>
            </a:r>
            <a:r>
              <a:rPr lang="en-US" sz="2400" dirty="0" err="1"/>
              <a:t>ztrácí</a:t>
            </a:r>
            <a:r>
              <a:rPr lang="en-US" sz="2400" dirty="0"/>
              <a:t> </a:t>
            </a:r>
            <a:r>
              <a:rPr lang="en-US" sz="2400" dirty="0" err="1"/>
              <a:t>otázky</a:t>
            </a:r>
            <a:r>
              <a:rPr lang="en-US" sz="2400" dirty="0"/>
              <a:t>?</a:t>
            </a:r>
          </a:p>
        </p:txBody>
      </p:sp>
      <p:pic>
        <p:nvPicPr>
          <p:cNvPr id="35" name="Picture 34" descr="Lidské číslo dřeva">
            <a:extLst>
              <a:ext uri="{FF2B5EF4-FFF2-40B4-BE49-F238E27FC236}">
                <a16:creationId xmlns:a16="http://schemas.microsoft.com/office/drawing/2014/main" id="{065EBD67-6891-88C0-CD4A-DF8DB5D094C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37140" b="-2"/>
          <a:stretch>
            <a:fillRect/>
          </a:stretch>
        </p:blipFill>
        <p:spPr>
          <a:xfrm>
            <a:off x="5733768" y="-1"/>
            <a:ext cx="6458232" cy="6858001"/>
          </a:xfrm>
          <a:custGeom>
            <a:avLst/>
            <a:gdLst/>
            <a:ahLst/>
            <a:cxnLst/>
            <a:rect l="l" t="t" r="r" b="b"/>
            <a:pathLst>
              <a:path w="6458232" h="6858001">
                <a:moveTo>
                  <a:pt x="2209000" y="0"/>
                </a:moveTo>
                <a:lnTo>
                  <a:pt x="6458232" y="0"/>
                </a:lnTo>
                <a:lnTo>
                  <a:pt x="6458232" y="6858001"/>
                </a:lnTo>
                <a:lnTo>
                  <a:pt x="651045" y="6858001"/>
                </a:lnTo>
                <a:lnTo>
                  <a:pt x="635146" y="6830200"/>
                </a:lnTo>
                <a:cubicBezTo>
                  <a:pt x="230085" y="6080469"/>
                  <a:pt x="0" y="5221296"/>
                  <a:pt x="0" y="4308089"/>
                </a:cubicBezTo>
                <a:cubicBezTo>
                  <a:pt x="0" y="2572997"/>
                  <a:pt x="830606" y="1032965"/>
                  <a:pt x="2113832" y="68046"/>
                </a:cubicBezTo>
                <a:close/>
              </a:path>
            </a:pathLst>
          </a:custGeom>
        </p:spPr>
      </p:pic>
      <p:sp>
        <p:nvSpPr>
          <p:cNvPr id="52" name="!!Rectangle">
            <a:extLst>
              <a:ext uri="{FF2B5EF4-FFF2-40B4-BE49-F238E27FC236}">
                <a16:creationId xmlns:a16="http://schemas.microsoft.com/office/drawing/2014/main" id="{95106A28-883A-4993-BF9E-C403B81A8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94269" y="4274457"/>
            <a:ext cx="825256" cy="825256"/>
          </a:xfrm>
          <a:prstGeom prst="rect">
            <a:avLst/>
          </a:prstGeom>
          <a:noFill/>
          <a:ln w="127000">
            <a:solidFill>
              <a:schemeClr val="accent6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!!Oval">
            <a:extLst>
              <a:ext uri="{FF2B5EF4-FFF2-40B4-BE49-F238E27FC236}">
                <a16:creationId xmlns:a16="http://schemas.microsoft.com/office/drawing/2014/main" id="{F5AE4E4F-9F4C-43ED-8299-9BD63B74E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742" y="5649686"/>
            <a:ext cx="546100" cy="546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42649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C6D52BE-FC78-EC39-6266-091FE9DBF0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5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917D8EE2-B662-3DD5-1611-CA914EE3B0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Protože…</a:t>
            </a:r>
          </a:p>
        </p:txBody>
      </p:sp>
      <p:sp>
        <p:nvSpPr>
          <p:cNvPr id="21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Zástupný obsah 2">
            <a:extLst>
              <a:ext uri="{FF2B5EF4-FFF2-40B4-BE49-F238E27FC236}">
                <a16:creationId xmlns:a16="http://schemas.microsoft.com/office/drawing/2014/main" id="{F8B5D225-5975-76AD-F638-F61B00B36C4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29638339"/>
              </p:ext>
            </p:extLst>
          </p:nvPr>
        </p:nvGraphicFramePr>
        <p:xfrm>
          <a:off x="5542672" y="541606"/>
          <a:ext cx="5811128" cy="56782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76058217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AD18E8F-2FB2-791E-1D38-F3DC2F89BF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095638C7-2E9D-522D-04B6-6551A1F1B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cs-CZ" sz="4600"/>
              <a:t>PROČ chceme, aby se děti ptaly?</a:t>
            </a:r>
          </a:p>
        </p:txBody>
      </p:sp>
      <p:sp>
        <p:nvSpPr>
          <p:cNvPr id="11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5322A45D-D147-0790-D62A-E93002B400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cs-CZ" sz="1200" dirty="0"/>
          </a:p>
        </p:txBody>
      </p:sp>
      <p:pic>
        <p:nvPicPr>
          <p:cNvPr id="5" name="Picture 4" descr="Calculus vzorec">
            <a:extLst>
              <a:ext uri="{FF2B5EF4-FFF2-40B4-BE49-F238E27FC236}">
                <a16:creationId xmlns:a16="http://schemas.microsoft.com/office/drawing/2014/main" id="{4B9D0410-00B5-2E3E-6412-8A28DD86AC3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502" r="19545" b="-1"/>
          <a:stretch>
            <a:fillRect/>
          </a:stretch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07239526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8CFEC1A-36CF-819F-5583-FB54268FE2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1B7D38C6-92DD-F79E-6CD8-E889E3AC0A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anchor="b">
            <a:normAutofit/>
          </a:bodyPr>
          <a:lstStyle/>
          <a:p>
            <a:r>
              <a:rPr lang="cs-CZ" sz="5400" dirty="0"/>
              <a:t>Děti, které se ptají</a:t>
            </a:r>
          </a:p>
        </p:txBody>
      </p:sp>
      <p:pic>
        <p:nvPicPr>
          <p:cNvPr id="4" name="Obrázek 3" descr="Obsah obrázku obraz, papoušek, pták, umění&#10;&#10;Obsah vygenerovaný umělou inteligencí může být nesprávný.">
            <a:extLst>
              <a:ext uri="{FF2B5EF4-FFF2-40B4-BE49-F238E27FC236}">
                <a16:creationId xmlns:a16="http://schemas.microsoft.com/office/drawing/2014/main" id="{2B630D2F-1315-B87F-81EF-E88C2FE6EA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5702" r="16387"/>
          <a:stretch>
            <a:fillRect/>
          </a:stretch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6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Zástupný obsah 2">
            <a:extLst>
              <a:ext uri="{FF2B5EF4-FFF2-40B4-BE49-F238E27FC236}">
                <a16:creationId xmlns:a16="http://schemas.microsoft.com/office/drawing/2014/main" id="{2577B1A7-CEF5-485B-208F-EA01F620D5F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74687817"/>
              </p:ext>
            </p:extLst>
          </p:nvPr>
        </p:nvGraphicFramePr>
        <p:xfrm>
          <a:off x="5297762" y="2706624"/>
          <a:ext cx="6251110" cy="34838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346305556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C1E25A1-15A3-CBA4-B068-C8BF04DBC7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0577E454-81E3-1F16-4FD2-D77A1A036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EC1B58AD-F636-A8E4-6181-A9340C1D9D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cs-CZ" sz="5400" dirty="0"/>
              <a:t>Děti, které se ptají</a:t>
            </a:r>
          </a:p>
        </p:txBody>
      </p:sp>
      <p:sp>
        <p:nvSpPr>
          <p:cNvPr id="19" name="sketchy line">
            <a:extLst>
              <a:ext uri="{FF2B5EF4-FFF2-40B4-BE49-F238E27FC236}">
                <a16:creationId xmlns:a16="http://schemas.microsoft.com/office/drawing/2014/main" id="{3B943EAE-910E-3995-1196-C1DB3170FF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Zástupný obsah 2">
            <a:extLst>
              <a:ext uri="{FF2B5EF4-FFF2-40B4-BE49-F238E27FC236}">
                <a16:creationId xmlns:a16="http://schemas.microsoft.com/office/drawing/2014/main" id="{33A22DCB-F731-F36C-8BAA-DB618EDF8775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72493" y="2071316"/>
          <a:ext cx="6713552" cy="41191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7200669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C467596-C412-86EE-622A-C12FBA3FED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5A8B0575-D474-FB63-38B1-4E981B368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857CBEF9-4B8E-AE02-2F74-E19A57AD9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cs-CZ" sz="5400" dirty="0"/>
              <a:t>Děti, které se ptají</a:t>
            </a:r>
          </a:p>
        </p:txBody>
      </p:sp>
      <p:sp>
        <p:nvSpPr>
          <p:cNvPr id="19" name="sketchy line">
            <a:extLst>
              <a:ext uri="{FF2B5EF4-FFF2-40B4-BE49-F238E27FC236}">
                <a16:creationId xmlns:a16="http://schemas.microsoft.com/office/drawing/2014/main" id="{CF527A98-8B26-27E2-5A63-C1B173EA27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Zástupný obsah 2">
            <a:extLst>
              <a:ext uri="{FF2B5EF4-FFF2-40B4-BE49-F238E27FC236}">
                <a16:creationId xmlns:a16="http://schemas.microsoft.com/office/drawing/2014/main" id="{9358CE5F-32D9-68E6-57E9-FCE9F0A092E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9423579"/>
              </p:ext>
            </p:extLst>
          </p:nvPr>
        </p:nvGraphicFramePr>
        <p:xfrm>
          <a:off x="572493" y="2071316"/>
          <a:ext cx="10418062" cy="41191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905657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709F1D5-B0F1-4714-A239-E5B61C1619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28FB460-D3FF-4440-A020-05982A09E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0546" y="1011045"/>
            <a:ext cx="4369859" cy="4369859"/>
          </a:xfrm>
          <a:prstGeom prst="roundRect">
            <a:avLst>
              <a:gd name="adj" fmla="val 275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2D0C0AB8-ECED-737E-091F-00606605AD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6826" y="1112969"/>
            <a:ext cx="3937298" cy="4166010"/>
          </a:xfrm>
        </p:spPr>
        <p:txBody>
          <a:bodyPr>
            <a:normAutofit/>
          </a:bodyPr>
          <a:lstStyle/>
          <a:p>
            <a:r>
              <a:rPr lang="cs-CZ">
                <a:solidFill>
                  <a:srgbClr val="FFFFFF"/>
                </a:solidFill>
              </a:rPr>
              <a:t>Budoucí svět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4847E93-7DC1-4D4B-8829-B19AA7137C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30529" y="0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5566D6E1-03A1-4D73-A4E0-35D74D568A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961511" y="-1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F835A99-04AC-494A-A572-AFE8413CC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2936831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4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2056F741-EAB3-C415-B04B-D868E470F5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820880"/>
            <a:ext cx="5257799" cy="4889350"/>
          </a:xfrm>
        </p:spPr>
        <p:txBody>
          <a:bodyPr anchor="t">
            <a:normAutofit/>
          </a:bodyPr>
          <a:lstStyle/>
          <a:p>
            <a:r>
              <a:rPr lang="cs-CZ"/>
              <a:t>Jenže jak bude vypadat budoucí svět?</a:t>
            </a:r>
          </a:p>
          <a:p>
            <a:r>
              <a:rPr lang="cs-CZ"/>
              <a:t>Můžeme o tom filosofovat, přemýšlet, číst…</a:t>
            </a:r>
          </a:p>
          <a:p>
            <a:r>
              <a:rPr lang="cs-CZ"/>
              <a:t> ale nejlepší stejně je vidět ho na vlastní oči </a:t>
            </a:r>
            <a:r>
              <a:rPr lang="cs-CZ">
                <a:sym typeface="Wingdings" panose="05000000000000000000" pitchFamily="2" charset="2"/>
              </a:rPr>
              <a:t></a:t>
            </a:r>
          </a:p>
          <a:p>
            <a:pPr marL="0" indent="0">
              <a:buNone/>
            </a:pPr>
            <a:endParaRPr lang="cs-CZ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cs-CZ" dirty="0"/>
              <a:t>Pojďme se tam proletět.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7B786209-1B0B-4CA9-9BDD-F7327066A8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835649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2D2964BB-484D-45AE-AD66-D407D06296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418308" y="5717905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6691AC69-A76E-4DAB-B565-468B6B87AC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132972" y="6258755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242495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2A76856-0911-58F4-ACDD-19B6558D5F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85006A9D-A403-F4EF-AE98-D0C9327B5F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cs-CZ" sz="5400" dirty="0"/>
              <a:t>Děti, které se ptají</a:t>
            </a: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Zástupný obsah 2">
            <a:extLst>
              <a:ext uri="{FF2B5EF4-FFF2-40B4-BE49-F238E27FC236}">
                <a16:creationId xmlns:a16="http://schemas.microsoft.com/office/drawing/2014/main" id="{B07CEECE-1486-77BE-BE0A-100BF2FF9FD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23631512"/>
              </p:ext>
            </p:extLst>
          </p:nvPr>
        </p:nvGraphicFramePr>
        <p:xfrm>
          <a:off x="572492" y="2071316"/>
          <a:ext cx="10868393" cy="41191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9137872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0C957FB-E4E0-0B65-8FEC-412D9603F4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E08DEAEE-6668-5EAC-E952-C6FB5C4CEA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cs-CZ" sz="5400" dirty="0"/>
              <a:t>Děti, které se ptají</a:t>
            </a: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Zástupný obsah 2">
            <a:extLst>
              <a:ext uri="{FF2B5EF4-FFF2-40B4-BE49-F238E27FC236}">
                <a16:creationId xmlns:a16="http://schemas.microsoft.com/office/drawing/2014/main" id="{FA7765E6-B5BC-E6E3-F07A-42B586898A8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56124566"/>
              </p:ext>
            </p:extLst>
          </p:nvPr>
        </p:nvGraphicFramePr>
        <p:xfrm>
          <a:off x="572492" y="2071316"/>
          <a:ext cx="10639793" cy="41191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08808915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4511D8A-5CAA-A467-64E0-E15499035C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FFD48BC7-DC40-47DE-87EE-9F4B6ECB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6" name="Freeform: Shape 25">
            <a:extLst>
              <a:ext uri="{FF2B5EF4-FFF2-40B4-BE49-F238E27FC236}">
                <a16:creationId xmlns:a16="http://schemas.microsoft.com/office/drawing/2014/main" id="{E502BBC7-2C76-46F3-BC24-5985BC13D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139700" sx="102000" sy="102000" algn="ctr" rotWithShape="0">
              <a:schemeClr val="bg1">
                <a:lumMod val="85000"/>
                <a:alpha val="3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8" name="Freeform: Shape 27">
            <a:extLst>
              <a:ext uri="{FF2B5EF4-FFF2-40B4-BE49-F238E27FC236}">
                <a16:creationId xmlns:a16="http://schemas.microsoft.com/office/drawing/2014/main" id="{C7F28D52-2A5F-4D23-81AE-7CB8B591C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664" y="0"/>
            <a:ext cx="9948672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641396BA-FABA-8791-68DB-FA1753E38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3" y="1999615"/>
            <a:ext cx="9144000" cy="27640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1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Mimochodem…</a:t>
            </a:r>
            <a:br>
              <a:rPr lang="en-US" sz="61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61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jak reagujete na dětské „Proč?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629484E-3792-4B3D-89AD-7C8A1ED0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0" y="5524786"/>
            <a:ext cx="4754880" cy="27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35317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A9335B5-D5DE-21FE-8DC3-57A1F057F9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35DB3719-6FDC-4E5D-891D-FF40B7300F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EB9E8A61-6F91-B6CA-AE80-FFB8C53C07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cs-CZ" sz="5400"/>
              <a:t>…česká specialita „Proč?</a:t>
            </a:r>
          </a:p>
        </p:txBody>
      </p:sp>
      <p:sp>
        <p:nvSpPr>
          <p:cNvPr id="20" name="sketch line">
            <a:extLst>
              <a:ext uri="{FF2B5EF4-FFF2-40B4-BE49-F238E27FC236}">
                <a16:creationId xmlns:a16="http://schemas.microsoft.com/office/drawing/2014/main" id="{E0CBAC23-2E3F-4A90-BA59-F8299F6A5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1865313"/>
            <a:ext cx="10424160" cy="18288"/>
          </a:xfrm>
          <a:custGeom>
            <a:avLst/>
            <a:gdLst>
              <a:gd name="connsiteX0" fmla="*/ 0 w 10424160"/>
              <a:gd name="connsiteY0" fmla="*/ 0 h 18288"/>
              <a:gd name="connsiteX1" fmla="*/ 903427 w 10424160"/>
              <a:gd name="connsiteY1" fmla="*/ 0 h 18288"/>
              <a:gd name="connsiteX2" fmla="*/ 1389888 w 10424160"/>
              <a:gd name="connsiteY2" fmla="*/ 0 h 18288"/>
              <a:gd name="connsiteX3" fmla="*/ 2189074 w 10424160"/>
              <a:gd name="connsiteY3" fmla="*/ 0 h 18288"/>
              <a:gd name="connsiteX4" fmla="*/ 2675534 w 10424160"/>
              <a:gd name="connsiteY4" fmla="*/ 0 h 18288"/>
              <a:gd name="connsiteX5" fmla="*/ 3370478 w 10424160"/>
              <a:gd name="connsiteY5" fmla="*/ 0 h 18288"/>
              <a:gd name="connsiteX6" fmla="*/ 4169664 w 10424160"/>
              <a:gd name="connsiteY6" fmla="*/ 0 h 18288"/>
              <a:gd name="connsiteX7" fmla="*/ 4551883 w 10424160"/>
              <a:gd name="connsiteY7" fmla="*/ 0 h 18288"/>
              <a:gd name="connsiteX8" fmla="*/ 4934102 w 10424160"/>
              <a:gd name="connsiteY8" fmla="*/ 0 h 18288"/>
              <a:gd name="connsiteX9" fmla="*/ 5837530 w 10424160"/>
              <a:gd name="connsiteY9" fmla="*/ 0 h 18288"/>
              <a:gd name="connsiteX10" fmla="*/ 6532474 w 10424160"/>
              <a:gd name="connsiteY10" fmla="*/ 0 h 18288"/>
              <a:gd name="connsiteX11" fmla="*/ 6914693 w 10424160"/>
              <a:gd name="connsiteY11" fmla="*/ 0 h 18288"/>
              <a:gd name="connsiteX12" fmla="*/ 7609637 w 10424160"/>
              <a:gd name="connsiteY12" fmla="*/ 0 h 18288"/>
              <a:gd name="connsiteX13" fmla="*/ 8513064 w 10424160"/>
              <a:gd name="connsiteY13" fmla="*/ 0 h 18288"/>
              <a:gd name="connsiteX14" fmla="*/ 9103766 w 10424160"/>
              <a:gd name="connsiteY14" fmla="*/ 0 h 18288"/>
              <a:gd name="connsiteX15" fmla="*/ 9694469 w 10424160"/>
              <a:gd name="connsiteY15" fmla="*/ 0 h 18288"/>
              <a:gd name="connsiteX16" fmla="*/ 10424160 w 10424160"/>
              <a:gd name="connsiteY16" fmla="*/ 0 h 18288"/>
              <a:gd name="connsiteX17" fmla="*/ 10424160 w 10424160"/>
              <a:gd name="connsiteY17" fmla="*/ 18288 h 18288"/>
              <a:gd name="connsiteX18" fmla="*/ 9729216 w 10424160"/>
              <a:gd name="connsiteY18" fmla="*/ 18288 h 18288"/>
              <a:gd name="connsiteX19" fmla="*/ 8930030 w 10424160"/>
              <a:gd name="connsiteY19" fmla="*/ 18288 h 18288"/>
              <a:gd name="connsiteX20" fmla="*/ 8130845 w 10424160"/>
              <a:gd name="connsiteY20" fmla="*/ 18288 h 18288"/>
              <a:gd name="connsiteX21" fmla="*/ 7644384 w 10424160"/>
              <a:gd name="connsiteY21" fmla="*/ 18288 h 18288"/>
              <a:gd name="connsiteX22" fmla="*/ 6740957 w 10424160"/>
              <a:gd name="connsiteY22" fmla="*/ 18288 h 18288"/>
              <a:gd name="connsiteX23" fmla="*/ 6046013 w 10424160"/>
              <a:gd name="connsiteY23" fmla="*/ 18288 h 18288"/>
              <a:gd name="connsiteX24" fmla="*/ 5663794 w 10424160"/>
              <a:gd name="connsiteY24" fmla="*/ 18288 h 18288"/>
              <a:gd name="connsiteX25" fmla="*/ 4968850 w 10424160"/>
              <a:gd name="connsiteY25" fmla="*/ 18288 h 18288"/>
              <a:gd name="connsiteX26" fmla="*/ 4378147 w 10424160"/>
              <a:gd name="connsiteY26" fmla="*/ 18288 h 18288"/>
              <a:gd name="connsiteX27" fmla="*/ 3787445 w 10424160"/>
              <a:gd name="connsiteY27" fmla="*/ 18288 h 18288"/>
              <a:gd name="connsiteX28" fmla="*/ 3196742 w 10424160"/>
              <a:gd name="connsiteY28" fmla="*/ 18288 h 18288"/>
              <a:gd name="connsiteX29" fmla="*/ 2606040 w 10424160"/>
              <a:gd name="connsiteY29" fmla="*/ 18288 h 18288"/>
              <a:gd name="connsiteX30" fmla="*/ 1806854 w 10424160"/>
              <a:gd name="connsiteY30" fmla="*/ 18288 h 18288"/>
              <a:gd name="connsiteX31" fmla="*/ 1111910 w 10424160"/>
              <a:gd name="connsiteY31" fmla="*/ 18288 h 18288"/>
              <a:gd name="connsiteX32" fmla="*/ 729691 w 10424160"/>
              <a:gd name="connsiteY32" fmla="*/ 18288 h 18288"/>
              <a:gd name="connsiteX33" fmla="*/ 0 w 10424160"/>
              <a:gd name="connsiteY33" fmla="*/ 18288 h 18288"/>
              <a:gd name="connsiteX34" fmla="*/ 0 w 10424160"/>
              <a:gd name="connsiteY34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4160" h="18288" fill="none" extrusionOk="0">
                <a:moveTo>
                  <a:pt x="0" y="0"/>
                </a:moveTo>
                <a:cubicBezTo>
                  <a:pt x="251416" y="-3874"/>
                  <a:pt x="479411" y="-20508"/>
                  <a:pt x="903427" y="0"/>
                </a:cubicBezTo>
                <a:cubicBezTo>
                  <a:pt x="1327443" y="20508"/>
                  <a:pt x="1177990" y="-7387"/>
                  <a:pt x="1389888" y="0"/>
                </a:cubicBezTo>
                <a:cubicBezTo>
                  <a:pt x="1601786" y="7387"/>
                  <a:pt x="1928602" y="-6697"/>
                  <a:pt x="2189074" y="0"/>
                </a:cubicBezTo>
                <a:cubicBezTo>
                  <a:pt x="2449546" y="6697"/>
                  <a:pt x="2440085" y="-21144"/>
                  <a:pt x="2675534" y="0"/>
                </a:cubicBezTo>
                <a:cubicBezTo>
                  <a:pt x="2910983" y="21144"/>
                  <a:pt x="3026158" y="-11124"/>
                  <a:pt x="3370478" y="0"/>
                </a:cubicBezTo>
                <a:cubicBezTo>
                  <a:pt x="3714798" y="11124"/>
                  <a:pt x="3864539" y="-10660"/>
                  <a:pt x="4169664" y="0"/>
                </a:cubicBezTo>
                <a:cubicBezTo>
                  <a:pt x="4474789" y="10660"/>
                  <a:pt x="4471218" y="16488"/>
                  <a:pt x="4551883" y="0"/>
                </a:cubicBezTo>
                <a:cubicBezTo>
                  <a:pt x="4632548" y="-16488"/>
                  <a:pt x="4786830" y="7986"/>
                  <a:pt x="4934102" y="0"/>
                </a:cubicBezTo>
                <a:cubicBezTo>
                  <a:pt x="5081374" y="-7986"/>
                  <a:pt x="5575881" y="-33003"/>
                  <a:pt x="5837530" y="0"/>
                </a:cubicBezTo>
                <a:cubicBezTo>
                  <a:pt x="6099179" y="33003"/>
                  <a:pt x="6305895" y="14170"/>
                  <a:pt x="6532474" y="0"/>
                </a:cubicBezTo>
                <a:cubicBezTo>
                  <a:pt x="6759053" y="-14170"/>
                  <a:pt x="6726707" y="16121"/>
                  <a:pt x="6914693" y="0"/>
                </a:cubicBezTo>
                <a:cubicBezTo>
                  <a:pt x="7102679" y="-16121"/>
                  <a:pt x="7397857" y="32594"/>
                  <a:pt x="7609637" y="0"/>
                </a:cubicBezTo>
                <a:cubicBezTo>
                  <a:pt x="7821417" y="-32594"/>
                  <a:pt x="8141235" y="-3745"/>
                  <a:pt x="8513064" y="0"/>
                </a:cubicBezTo>
                <a:cubicBezTo>
                  <a:pt x="8884893" y="3745"/>
                  <a:pt x="8877548" y="3359"/>
                  <a:pt x="9103766" y="0"/>
                </a:cubicBezTo>
                <a:cubicBezTo>
                  <a:pt x="9329984" y="-3359"/>
                  <a:pt x="9545570" y="-17843"/>
                  <a:pt x="9694469" y="0"/>
                </a:cubicBezTo>
                <a:cubicBezTo>
                  <a:pt x="9843368" y="17843"/>
                  <a:pt x="10162477" y="-1217"/>
                  <a:pt x="10424160" y="0"/>
                </a:cubicBezTo>
                <a:cubicBezTo>
                  <a:pt x="10424498" y="7640"/>
                  <a:pt x="10423710" y="11289"/>
                  <a:pt x="10424160" y="18288"/>
                </a:cubicBezTo>
                <a:cubicBezTo>
                  <a:pt x="10184680" y="20716"/>
                  <a:pt x="10034768" y="-9357"/>
                  <a:pt x="9729216" y="18288"/>
                </a:cubicBezTo>
                <a:cubicBezTo>
                  <a:pt x="9423664" y="45933"/>
                  <a:pt x="9309220" y="36372"/>
                  <a:pt x="8930030" y="18288"/>
                </a:cubicBezTo>
                <a:cubicBezTo>
                  <a:pt x="8550840" y="204"/>
                  <a:pt x="8513376" y="34707"/>
                  <a:pt x="8130845" y="18288"/>
                </a:cubicBezTo>
                <a:cubicBezTo>
                  <a:pt x="7748315" y="1869"/>
                  <a:pt x="7864674" y="19659"/>
                  <a:pt x="7644384" y="18288"/>
                </a:cubicBezTo>
                <a:cubicBezTo>
                  <a:pt x="7424094" y="16917"/>
                  <a:pt x="6947001" y="55680"/>
                  <a:pt x="6740957" y="18288"/>
                </a:cubicBezTo>
                <a:cubicBezTo>
                  <a:pt x="6534913" y="-19104"/>
                  <a:pt x="6313809" y="33391"/>
                  <a:pt x="6046013" y="18288"/>
                </a:cubicBezTo>
                <a:cubicBezTo>
                  <a:pt x="5778217" y="3185"/>
                  <a:pt x="5786775" y="1439"/>
                  <a:pt x="5663794" y="18288"/>
                </a:cubicBezTo>
                <a:cubicBezTo>
                  <a:pt x="5540813" y="35137"/>
                  <a:pt x="5204724" y="25434"/>
                  <a:pt x="4968850" y="18288"/>
                </a:cubicBezTo>
                <a:cubicBezTo>
                  <a:pt x="4732976" y="11142"/>
                  <a:pt x="4559928" y="34568"/>
                  <a:pt x="4378147" y="18288"/>
                </a:cubicBezTo>
                <a:cubicBezTo>
                  <a:pt x="4196366" y="2008"/>
                  <a:pt x="3992200" y="35409"/>
                  <a:pt x="3787445" y="18288"/>
                </a:cubicBezTo>
                <a:cubicBezTo>
                  <a:pt x="3582690" y="1167"/>
                  <a:pt x="3488876" y="-7583"/>
                  <a:pt x="3196742" y="18288"/>
                </a:cubicBezTo>
                <a:cubicBezTo>
                  <a:pt x="2904608" y="44159"/>
                  <a:pt x="2729828" y="45906"/>
                  <a:pt x="2606040" y="18288"/>
                </a:cubicBezTo>
                <a:cubicBezTo>
                  <a:pt x="2482252" y="-9330"/>
                  <a:pt x="2000672" y="-5498"/>
                  <a:pt x="1806854" y="18288"/>
                </a:cubicBezTo>
                <a:cubicBezTo>
                  <a:pt x="1613036" y="42074"/>
                  <a:pt x="1310933" y="-4240"/>
                  <a:pt x="1111910" y="18288"/>
                </a:cubicBezTo>
                <a:cubicBezTo>
                  <a:pt x="912887" y="40816"/>
                  <a:pt x="891560" y="1701"/>
                  <a:pt x="729691" y="18288"/>
                </a:cubicBezTo>
                <a:cubicBezTo>
                  <a:pt x="567822" y="34875"/>
                  <a:pt x="203025" y="34462"/>
                  <a:pt x="0" y="18288"/>
                </a:cubicBezTo>
                <a:cubicBezTo>
                  <a:pt x="-82" y="11708"/>
                  <a:pt x="-178" y="8956"/>
                  <a:pt x="0" y="0"/>
                </a:cubicBezTo>
                <a:close/>
              </a:path>
              <a:path w="10424160" h="18288" stroke="0" extrusionOk="0">
                <a:moveTo>
                  <a:pt x="0" y="0"/>
                </a:moveTo>
                <a:cubicBezTo>
                  <a:pt x="119910" y="17195"/>
                  <a:pt x="345032" y="1652"/>
                  <a:pt x="590702" y="0"/>
                </a:cubicBezTo>
                <a:cubicBezTo>
                  <a:pt x="836372" y="-1652"/>
                  <a:pt x="830717" y="-10944"/>
                  <a:pt x="972922" y="0"/>
                </a:cubicBezTo>
                <a:cubicBezTo>
                  <a:pt x="1115127" y="10944"/>
                  <a:pt x="1638708" y="17269"/>
                  <a:pt x="1876349" y="0"/>
                </a:cubicBezTo>
                <a:cubicBezTo>
                  <a:pt x="2113990" y="-17269"/>
                  <a:pt x="2263529" y="27642"/>
                  <a:pt x="2467051" y="0"/>
                </a:cubicBezTo>
                <a:cubicBezTo>
                  <a:pt x="2670573" y="-27642"/>
                  <a:pt x="2867743" y="-1552"/>
                  <a:pt x="3057754" y="0"/>
                </a:cubicBezTo>
                <a:cubicBezTo>
                  <a:pt x="3247765" y="1552"/>
                  <a:pt x="3729099" y="45169"/>
                  <a:pt x="3961181" y="0"/>
                </a:cubicBezTo>
                <a:cubicBezTo>
                  <a:pt x="4193263" y="-45169"/>
                  <a:pt x="4313735" y="4067"/>
                  <a:pt x="4447642" y="0"/>
                </a:cubicBezTo>
                <a:cubicBezTo>
                  <a:pt x="4581549" y="-4067"/>
                  <a:pt x="5123626" y="11867"/>
                  <a:pt x="5351069" y="0"/>
                </a:cubicBezTo>
                <a:cubicBezTo>
                  <a:pt x="5578512" y="-11867"/>
                  <a:pt x="6044105" y="-19983"/>
                  <a:pt x="6254496" y="0"/>
                </a:cubicBezTo>
                <a:cubicBezTo>
                  <a:pt x="6464887" y="19983"/>
                  <a:pt x="6664731" y="4232"/>
                  <a:pt x="6949440" y="0"/>
                </a:cubicBezTo>
                <a:cubicBezTo>
                  <a:pt x="7234149" y="-4232"/>
                  <a:pt x="7497205" y="28731"/>
                  <a:pt x="7852867" y="0"/>
                </a:cubicBezTo>
                <a:cubicBezTo>
                  <a:pt x="8208529" y="-28731"/>
                  <a:pt x="8287556" y="2616"/>
                  <a:pt x="8443570" y="0"/>
                </a:cubicBezTo>
                <a:cubicBezTo>
                  <a:pt x="8599584" y="-2616"/>
                  <a:pt x="8871283" y="-14113"/>
                  <a:pt x="9034272" y="0"/>
                </a:cubicBezTo>
                <a:cubicBezTo>
                  <a:pt x="9197261" y="14113"/>
                  <a:pt x="9604978" y="-35623"/>
                  <a:pt x="9833458" y="0"/>
                </a:cubicBezTo>
                <a:cubicBezTo>
                  <a:pt x="10061938" y="35623"/>
                  <a:pt x="10231944" y="-8194"/>
                  <a:pt x="10424160" y="0"/>
                </a:cubicBezTo>
                <a:cubicBezTo>
                  <a:pt x="10424285" y="4395"/>
                  <a:pt x="10424085" y="9776"/>
                  <a:pt x="10424160" y="18288"/>
                </a:cubicBezTo>
                <a:cubicBezTo>
                  <a:pt x="10058736" y="-5772"/>
                  <a:pt x="9942989" y="-18764"/>
                  <a:pt x="9624974" y="18288"/>
                </a:cubicBezTo>
                <a:cubicBezTo>
                  <a:pt x="9306959" y="55340"/>
                  <a:pt x="9229263" y="24995"/>
                  <a:pt x="8930030" y="18288"/>
                </a:cubicBezTo>
                <a:cubicBezTo>
                  <a:pt x="8630797" y="11581"/>
                  <a:pt x="8647263" y="10931"/>
                  <a:pt x="8547811" y="18288"/>
                </a:cubicBezTo>
                <a:cubicBezTo>
                  <a:pt x="8448359" y="25645"/>
                  <a:pt x="8173221" y="219"/>
                  <a:pt x="8061350" y="18288"/>
                </a:cubicBezTo>
                <a:cubicBezTo>
                  <a:pt x="7949479" y="36357"/>
                  <a:pt x="7437002" y="17516"/>
                  <a:pt x="7157923" y="18288"/>
                </a:cubicBezTo>
                <a:cubicBezTo>
                  <a:pt x="6878844" y="19060"/>
                  <a:pt x="6610241" y="8864"/>
                  <a:pt x="6462979" y="18288"/>
                </a:cubicBezTo>
                <a:cubicBezTo>
                  <a:pt x="6315717" y="27712"/>
                  <a:pt x="6124879" y="4989"/>
                  <a:pt x="5976518" y="18288"/>
                </a:cubicBezTo>
                <a:cubicBezTo>
                  <a:pt x="5828157" y="31587"/>
                  <a:pt x="5566880" y="7112"/>
                  <a:pt x="5281574" y="18288"/>
                </a:cubicBezTo>
                <a:cubicBezTo>
                  <a:pt x="4996268" y="29464"/>
                  <a:pt x="5085614" y="20493"/>
                  <a:pt x="4899355" y="18288"/>
                </a:cubicBezTo>
                <a:cubicBezTo>
                  <a:pt x="4713096" y="16083"/>
                  <a:pt x="4606138" y="34359"/>
                  <a:pt x="4517136" y="18288"/>
                </a:cubicBezTo>
                <a:cubicBezTo>
                  <a:pt x="4428134" y="2217"/>
                  <a:pt x="4125335" y="52414"/>
                  <a:pt x="3822192" y="18288"/>
                </a:cubicBezTo>
                <a:cubicBezTo>
                  <a:pt x="3519049" y="-15838"/>
                  <a:pt x="3453132" y="3859"/>
                  <a:pt x="3335731" y="18288"/>
                </a:cubicBezTo>
                <a:cubicBezTo>
                  <a:pt x="3218330" y="32717"/>
                  <a:pt x="2718749" y="-13936"/>
                  <a:pt x="2536546" y="18288"/>
                </a:cubicBezTo>
                <a:cubicBezTo>
                  <a:pt x="2354343" y="50512"/>
                  <a:pt x="2190669" y="3238"/>
                  <a:pt x="2050085" y="18288"/>
                </a:cubicBezTo>
                <a:cubicBezTo>
                  <a:pt x="1909501" y="33338"/>
                  <a:pt x="1520975" y="3062"/>
                  <a:pt x="1250899" y="18288"/>
                </a:cubicBezTo>
                <a:cubicBezTo>
                  <a:pt x="980823" y="33514"/>
                  <a:pt x="992936" y="28036"/>
                  <a:pt x="868680" y="18288"/>
                </a:cubicBezTo>
                <a:cubicBezTo>
                  <a:pt x="744424" y="8540"/>
                  <a:pt x="230364" y="33365"/>
                  <a:pt x="0" y="18288"/>
                </a:cubicBezTo>
                <a:cubicBezTo>
                  <a:pt x="-504" y="12101"/>
                  <a:pt x="-591" y="7719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4" name="Zástupný obsah 2">
            <a:extLst>
              <a:ext uri="{FF2B5EF4-FFF2-40B4-BE49-F238E27FC236}">
                <a16:creationId xmlns:a16="http://schemas.microsoft.com/office/drawing/2014/main" id="{5046077A-6B95-F44D-34E9-0E6A4C2213E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23405829"/>
              </p:ext>
            </p:extLst>
          </p:nvPr>
        </p:nvGraphicFramePr>
        <p:xfrm>
          <a:off x="838200" y="2228087"/>
          <a:ext cx="10515600" cy="39488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2698156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48C1F0C-D6B4-5159-68AB-E4EF03F7B6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5EC6D184-C3C4-641E-70A0-CAD8E33D0A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 fontScale="90000"/>
          </a:bodyPr>
          <a:lstStyle/>
          <a:p>
            <a:r>
              <a:rPr lang="cs-CZ" sz="5400"/>
              <a:t>Přitom největší inovace</a:t>
            </a:r>
          </a:p>
        </p:txBody>
      </p:sp>
      <p:sp>
        <p:nvSpPr>
          <p:cNvPr id="11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B916547E-1AA8-F5D9-24E2-295F733329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cs-CZ" sz="2200" dirty="0"/>
              <a:t>přišly po otázce PROČ?</a:t>
            </a:r>
          </a:p>
          <a:p>
            <a:pPr marL="0" indent="0">
              <a:buNone/>
            </a:pPr>
            <a:br>
              <a:rPr lang="cs-CZ" sz="2200" dirty="0"/>
            </a:br>
            <a:r>
              <a:rPr lang="cs-CZ" sz="2200" i="1" dirty="0"/>
              <a:t>Proč to děláme tímto způsobem?</a:t>
            </a:r>
            <a:br>
              <a:rPr lang="cs-CZ" sz="2200" i="1" dirty="0"/>
            </a:br>
            <a:r>
              <a:rPr lang="cs-CZ" sz="2200" i="1" dirty="0"/>
              <a:t>Proč to nezkusíme jinak?</a:t>
            </a:r>
            <a:br>
              <a:rPr lang="cs-CZ" sz="2200" i="1" dirty="0"/>
            </a:br>
            <a:r>
              <a:rPr lang="cs-CZ" sz="2200" i="1" dirty="0"/>
              <a:t>Jak by to </a:t>
            </a:r>
            <a:r>
              <a:rPr lang="cs-CZ" sz="2200" i="1" dirty="0" err="1"/>
              <a:t>šloj</a:t>
            </a:r>
            <a:r>
              <a:rPr lang="cs-CZ" sz="2200" i="1" dirty="0"/>
              <a:t> </a:t>
            </a:r>
            <a:r>
              <a:rPr lang="cs-CZ" sz="2200" i="1" dirty="0" err="1"/>
              <a:t>inak</a:t>
            </a:r>
            <a:r>
              <a:rPr lang="cs-CZ" sz="2200" i="1" dirty="0"/>
              <a:t>?</a:t>
            </a:r>
          </a:p>
        </p:txBody>
      </p:sp>
      <p:pic>
        <p:nvPicPr>
          <p:cNvPr id="5" name="Picture 4" descr="Unlit žárovka s barevnými indikátory pozadí">
            <a:extLst>
              <a:ext uri="{FF2B5EF4-FFF2-40B4-BE49-F238E27FC236}">
                <a16:creationId xmlns:a16="http://schemas.microsoft.com/office/drawing/2014/main" id="{1247FBD2-012F-6464-607D-DE04A9C6CE5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995" r="30052" b="-1"/>
          <a:stretch>
            <a:fillRect/>
          </a:stretch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36897980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D633B2F-6510-1766-6BC1-2E9C52BC32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Ruční držení květu">
            <a:extLst>
              <a:ext uri="{FF2B5EF4-FFF2-40B4-BE49-F238E27FC236}">
                <a16:creationId xmlns:a16="http://schemas.microsoft.com/office/drawing/2014/main" id="{7A4CBD18-D8E3-CECB-3037-11E22718305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662" r="23287" b="-1"/>
          <a:stretch>
            <a:fillRect/>
          </a:stretch>
        </p:blipFill>
        <p:spPr>
          <a:xfrm>
            <a:off x="5101771" y="10"/>
            <a:ext cx="7094361" cy="6857989"/>
          </a:xfrm>
          <a:prstGeom prst="rect">
            <a:avLst/>
          </a:prstGeom>
        </p:spPr>
      </p:pic>
      <p:sp>
        <p:nvSpPr>
          <p:cNvPr id="45" name="Rectangle 36">
            <a:extLst>
              <a:ext uri="{FF2B5EF4-FFF2-40B4-BE49-F238E27FC236}">
                <a16:creationId xmlns:a16="http://schemas.microsoft.com/office/drawing/2014/main" id="{A34066D6-1B59-4642-A86D-39464CEE97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"/>
            <a:ext cx="5272088" cy="685800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Arc 38">
            <a:extLst>
              <a:ext uri="{FF2B5EF4-FFF2-40B4-BE49-F238E27FC236}">
                <a16:creationId xmlns:a16="http://schemas.microsoft.com/office/drawing/2014/main" id="{18E928D9-3091-4385-B979-265D55AD02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03011">
            <a:off x="1718653" y="700861"/>
            <a:ext cx="2987899" cy="2987899"/>
          </a:xfrm>
          <a:prstGeom prst="arc">
            <a:avLst>
              <a:gd name="adj1" fmla="val 14612914"/>
              <a:gd name="adj2" fmla="val 0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F0D4B707-A85B-3CAC-A43F-D25504C2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795509"/>
            <a:ext cx="4092525" cy="279860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800" dirty="0" err="1">
                <a:solidFill>
                  <a:srgbClr val="FFFFFF"/>
                </a:solidFill>
              </a:rPr>
              <a:t>Takže</a:t>
            </a:r>
            <a:r>
              <a:rPr lang="en-US" sz="3800" dirty="0">
                <a:solidFill>
                  <a:srgbClr val="FFFFFF"/>
                </a:solidFill>
              </a:rPr>
              <a:t> </a:t>
            </a:r>
            <a:r>
              <a:rPr lang="en-US" sz="3800" dirty="0" err="1">
                <a:solidFill>
                  <a:srgbClr val="FFFFFF"/>
                </a:solidFill>
              </a:rPr>
              <a:t>něco</a:t>
            </a:r>
            <a:r>
              <a:rPr lang="en-US" sz="3800" dirty="0">
                <a:solidFill>
                  <a:srgbClr val="FFFFFF"/>
                </a:solidFill>
              </a:rPr>
              <a:t> </a:t>
            </a:r>
            <a:r>
              <a:rPr lang="en-US" sz="3800" dirty="0" err="1">
                <a:solidFill>
                  <a:srgbClr val="FFFFFF"/>
                </a:solidFill>
              </a:rPr>
              <a:t>praktického</a:t>
            </a:r>
            <a:r>
              <a:rPr lang="en-US" sz="3800" dirty="0">
                <a:solidFill>
                  <a:srgbClr val="FFFFFF"/>
                </a:solidFill>
              </a:rPr>
              <a:t>: </a:t>
            </a:r>
            <a:br>
              <a:rPr lang="en-US" sz="3800" dirty="0">
                <a:solidFill>
                  <a:srgbClr val="FFFFFF"/>
                </a:solidFill>
              </a:rPr>
            </a:br>
            <a:br>
              <a:rPr lang="en-US" sz="3800" dirty="0">
                <a:solidFill>
                  <a:srgbClr val="FFFFFF"/>
                </a:solidFill>
              </a:rPr>
            </a:br>
            <a:r>
              <a:rPr lang="en-US" sz="3800" dirty="0">
                <a:solidFill>
                  <a:srgbClr val="FFFFFF"/>
                </a:solidFill>
              </a:rPr>
              <a:t>Jak </a:t>
            </a:r>
            <a:r>
              <a:rPr lang="en-US" sz="3800" dirty="0" err="1">
                <a:solidFill>
                  <a:srgbClr val="FFFFFF"/>
                </a:solidFill>
              </a:rPr>
              <a:t>nezabít</a:t>
            </a:r>
            <a:r>
              <a:rPr lang="en-US" sz="3800" dirty="0">
                <a:solidFill>
                  <a:srgbClr val="FFFFFF"/>
                </a:solidFill>
              </a:rPr>
              <a:t> </a:t>
            </a:r>
            <a:r>
              <a:rPr lang="en-US" sz="3800" dirty="0" err="1">
                <a:solidFill>
                  <a:srgbClr val="FFFFFF"/>
                </a:solidFill>
              </a:rPr>
              <a:t>ducha</a:t>
            </a:r>
            <a:r>
              <a:rPr lang="en-US" sz="3800" dirty="0">
                <a:solidFill>
                  <a:srgbClr val="FFFFFF"/>
                </a:solidFill>
              </a:rPr>
              <a:t> </a:t>
            </a:r>
            <a:r>
              <a:rPr lang="en-US" sz="3800" dirty="0" err="1">
                <a:solidFill>
                  <a:srgbClr val="FFFFFF"/>
                </a:solidFill>
              </a:rPr>
              <a:t>tazatele</a:t>
            </a:r>
            <a:r>
              <a:rPr lang="en-US" sz="3800" dirty="0">
                <a:solidFill>
                  <a:srgbClr val="FFFFFF"/>
                </a:solidFill>
              </a:rPr>
              <a:t>???</a:t>
            </a:r>
          </a:p>
        </p:txBody>
      </p:sp>
      <p:sp>
        <p:nvSpPr>
          <p:cNvPr id="47" name="Oval 40">
            <a:extLst>
              <a:ext uri="{FF2B5EF4-FFF2-40B4-BE49-F238E27FC236}">
                <a16:creationId xmlns:a16="http://schemas.microsoft.com/office/drawing/2014/main" id="{7D602432-D774-4CF5-94E8-7D52D01059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01186" y="4626633"/>
            <a:ext cx="491961" cy="49196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8CC630F4-48FC-9F6D-90A0-50E79CDEDE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3686187"/>
            <a:ext cx="4092525" cy="2292581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400">
                <a:solidFill>
                  <a:srgbClr val="FFFFFF"/>
                </a:solidFill>
              </a:rPr>
              <a:t>Techniky pro podporu kladení otázek</a:t>
            </a:r>
          </a:p>
        </p:txBody>
      </p:sp>
      <p:sp>
        <p:nvSpPr>
          <p:cNvPr id="48" name="Rectangle 42">
            <a:extLst>
              <a:ext uri="{FF2B5EF4-FFF2-40B4-BE49-F238E27FC236}">
                <a16:creationId xmlns:a16="http://schemas.microsoft.com/office/drawing/2014/main" id="{CBF9EBB4-5078-47B2-AAA0-DF4A88D818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27932" y="5011563"/>
            <a:ext cx="731558" cy="731558"/>
          </a:xfrm>
          <a:prstGeom prst="rect">
            <a:avLst/>
          </a:prstGeom>
          <a:noFill/>
          <a:ln w="127000">
            <a:solidFill>
              <a:schemeClr val="accent4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22209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02C1AA2-D382-C915-39CE-57772E79E3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Nadpis 5">
            <a:extLst>
              <a:ext uri="{FF2B5EF4-FFF2-40B4-BE49-F238E27FC236}">
                <a16:creationId xmlns:a16="http://schemas.microsoft.com/office/drawing/2014/main" id="{860D13A6-EAD5-51C8-561F-E7B6796A61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48640"/>
            <a:ext cx="3600860" cy="5431536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5400" dirty="0"/>
              <a:t>Dej </a:t>
            </a:r>
            <a:r>
              <a:rPr lang="en-US" sz="5400" dirty="0" err="1"/>
              <a:t>si</a:t>
            </a:r>
            <a:r>
              <a:rPr lang="en-US" sz="5400" dirty="0"/>
              <a:t> </a:t>
            </a:r>
            <a:r>
              <a:rPr lang="en-US" sz="5400" dirty="0" err="1"/>
              <a:t>čas</a:t>
            </a:r>
            <a:endParaRPr lang="en-US" sz="5400" dirty="0"/>
          </a:p>
        </p:txBody>
      </p:sp>
      <p:sp>
        <p:nvSpPr>
          <p:cNvPr id="18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onnsiteX0" fmla="*/ 0 w 4480560"/>
              <a:gd name="connsiteY0" fmla="*/ 0 h 18288"/>
              <a:gd name="connsiteX1" fmla="*/ 595274 w 4480560"/>
              <a:gd name="connsiteY1" fmla="*/ 0 h 18288"/>
              <a:gd name="connsiteX2" fmla="*/ 1100938 w 4480560"/>
              <a:gd name="connsiteY2" fmla="*/ 0 h 18288"/>
              <a:gd name="connsiteX3" fmla="*/ 1651406 w 4480560"/>
              <a:gd name="connsiteY3" fmla="*/ 0 h 18288"/>
              <a:gd name="connsiteX4" fmla="*/ 2336292 w 4480560"/>
              <a:gd name="connsiteY4" fmla="*/ 0 h 18288"/>
              <a:gd name="connsiteX5" fmla="*/ 2931566 w 4480560"/>
              <a:gd name="connsiteY5" fmla="*/ 0 h 18288"/>
              <a:gd name="connsiteX6" fmla="*/ 3482035 w 4480560"/>
              <a:gd name="connsiteY6" fmla="*/ 0 h 18288"/>
              <a:gd name="connsiteX7" fmla="*/ 4480560 w 4480560"/>
              <a:gd name="connsiteY7" fmla="*/ 0 h 18288"/>
              <a:gd name="connsiteX8" fmla="*/ 4480560 w 4480560"/>
              <a:gd name="connsiteY8" fmla="*/ 18288 h 18288"/>
              <a:gd name="connsiteX9" fmla="*/ 3840480 w 4480560"/>
              <a:gd name="connsiteY9" fmla="*/ 18288 h 18288"/>
              <a:gd name="connsiteX10" fmla="*/ 3290011 w 4480560"/>
              <a:gd name="connsiteY10" fmla="*/ 18288 h 18288"/>
              <a:gd name="connsiteX11" fmla="*/ 2560320 w 4480560"/>
              <a:gd name="connsiteY11" fmla="*/ 18288 h 18288"/>
              <a:gd name="connsiteX12" fmla="*/ 1965046 w 4480560"/>
              <a:gd name="connsiteY12" fmla="*/ 18288 h 18288"/>
              <a:gd name="connsiteX13" fmla="*/ 1459382 w 4480560"/>
              <a:gd name="connsiteY13" fmla="*/ 18288 h 18288"/>
              <a:gd name="connsiteX14" fmla="*/ 774497 w 4480560"/>
              <a:gd name="connsiteY14" fmla="*/ 18288 h 18288"/>
              <a:gd name="connsiteX15" fmla="*/ 0 w 4480560"/>
              <a:gd name="connsiteY15" fmla="*/ 18288 h 18288"/>
              <a:gd name="connsiteX16" fmla="*/ 0 w 448056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Zástupný obsah 10">
            <a:extLst>
              <a:ext uri="{FF2B5EF4-FFF2-40B4-BE49-F238E27FC236}">
                <a16:creationId xmlns:a16="http://schemas.microsoft.com/office/drawing/2014/main" id="{F15492D3-FCA8-94C6-969B-BA16A590FB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6418" y="552091"/>
            <a:ext cx="6224335" cy="5431536"/>
          </a:xfrm>
        </p:spPr>
        <p:txBody>
          <a:bodyPr anchor="ctr">
            <a:normAutofit/>
          </a:bodyPr>
          <a:lstStyle/>
          <a:p>
            <a:pPr marL="0" lvl="0" indent="0">
              <a:spcAft>
                <a:spcPts val="600"/>
              </a:spcAft>
              <a:buNone/>
              <a:defRPr b="1"/>
            </a:pPr>
            <a:r>
              <a:rPr lang="cs-CZ" sz="2200" dirty="0"/>
              <a:t>Otázka - pauza (</a:t>
            </a:r>
            <a:r>
              <a:rPr lang="cs-CZ" sz="2200" b="1" dirty="0"/>
              <a:t>&gt;3 sec.) =</a:t>
            </a:r>
            <a:r>
              <a:rPr lang="cs-CZ" sz="2200" dirty="0"/>
              <a:t> nárůst</a:t>
            </a:r>
          </a:p>
          <a:p>
            <a:pPr marL="285750" lvl="0" indent="-285750">
              <a:spcAft>
                <a:spcPts val="600"/>
              </a:spcAft>
              <a:buFontTx/>
              <a:buChar char="-"/>
              <a:defRPr b="1"/>
            </a:pPr>
            <a:r>
              <a:rPr lang="cs-CZ" sz="2200" dirty="0"/>
              <a:t>množství otázek,</a:t>
            </a:r>
          </a:p>
          <a:p>
            <a:pPr marL="285750" lvl="0" indent="-285750">
              <a:spcAft>
                <a:spcPts val="600"/>
              </a:spcAft>
              <a:buFontTx/>
              <a:buChar char="-"/>
              <a:defRPr b="1"/>
            </a:pPr>
            <a:r>
              <a:rPr lang="cs-CZ" sz="2200" dirty="0"/>
              <a:t>kvalita odpovědí,</a:t>
            </a:r>
          </a:p>
          <a:p>
            <a:pPr marL="285750" lvl="0" indent="-285750">
              <a:spcAft>
                <a:spcPts val="600"/>
              </a:spcAft>
              <a:buFontTx/>
              <a:buChar char="-"/>
              <a:defRPr b="1"/>
            </a:pPr>
            <a:r>
              <a:rPr lang="cs-CZ" sz="2200" dirty="0" err="1"/>
              <a:t>metakognitivní</a:t>
            </a:r>
            <a:r>
              <a:rPr lang="cs-CZ" sz="2200" dirty="0"/>
              <a:t> přemýšlení</a:t>
            </a:r>
          </a:p>
          <a:p>
            <a:pPr lvl="0">
              <a:spcAft>
                <a:spcPts val="600"/>
              </a:spcAft>
              <a:defRPr b="1"/>
            </a:pPr>
            <a:endParaRPr lang="cs-CZ" sz="2200" dirty="0"/>
          </a:p>
        </p:txBody>
      </p:sp>
      <p:sp>
        <p:nvSpPr>
          <p:cNvPr id="13" name="TextovéPole 12">
            <a:extLst>
              <a:ext uri="{FF2B5EF4-FFF2-40B4-BE49-F238E27FC236}">
                <a16:creationId xmlns:a16="http://schemas.microsoft.com/office/drawing/2014/main" id="{B52D2CD3-0778-66A9-D030-D6147F1DC996}"/>
              </a:ext>
            </a:extLst>
          </p:cNvPr>
          <p:cNvSpPr txBox="1"/>
          <p:nvPr/>
        </p:nvSpPr>
        <p:spPr>
          <a:xfrm>
            <a:off x="841248" y="599840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>
              <a:buNone/>
              <a:defRPr b="1"/>
            </a:pPr>
            <a:r>
              <a:rPr lang="en-US" sz="1800" dirty="0"/>
              <a:t>Rowe</a:t>
            </a:r>
            <a:r>
              <a:rPr lang="cs-CZ" sz="1800" dirty="0"/>
              <a:t> (</a:t>
            </a:r>
            <a:r>
              <a:rPr lang="en-US" sz="1800" dirty="0"/>
              <a:t>1972</a:t>
            </a:r>
            <a:r>
              <a:rPr lang="cs-CZ" sz="1800" dirty="0"/>
              <a:t>),</a:t>
            </a:r>
            <a:r>
              <a:rPr lang="en-US" sz="1800" dirty="0"/>
              <a:t> Tobin</a:t>
            </a:r>
            <a:r>
              <a:rPr lang="cs-CZ" dirty="0"/>
              <a:t> (</a:t>
            </a:r>
            <a:r>
              <a:rPr lang="en-US" sz="1800" dirty="0"/>
              <a:t>1987</a:t>
            </a:r>
            <a:r>
              <a:rPr lang="cs-CZ" sz="1800" dirty="0"/>
              <a:t>)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415029944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0B121F4-7D6B-FB11-6EC4-B16A2E7511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6D45B1A2-209C-E487-C9EB-3482D6428A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Nadpis 5">
            <a:extLst>
              <a:ext uri="{FF2B5EF4-FFF2-40B4-BE49-F238E27FC236}">
                <a16:creationId xmlns:a16="http://schemas.microsoft.com/office/drawing/2014/main" id="{07F333D4-0850-A644-567C-A104366117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48640"/>
            <a:ext cx="3600860" cy="5431536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5400" dirty="0" err="1"/>
              <a:t>Tři</a:t>
            </a:r>
            <a:r>
              <a:rPr lang="en-US" sz="5400" dirty="0"/>
              <a:t> </a:t>
            </a:r>
            <a:r>
              <a:rPr lang="en-US" sz="5400" dirty="0" err="1"/>
              <a:t>přede</a:t>
            </a:r>
            <a:r>
              <a:rPr lang="en-US" sz="5400" dirty="0"/>
              <a:t> </a:t>
            </a:r>
            <a:r>
              <a:rPr lang="en-US" sz="5400" dirty="0" err="1"/>
              <a:t>mnou</a:t>
            </a:r>
            <a:br>
              <a:rPr lang="en-US" sz="5400" dirty="0"/>
            </a:br>
            <a:r>
              <a:rPr lang="en-US" sz="5400" dirty="0"/>
              <a:t>(Ask three</a:t>
            </a:r>
            <a:br>
              <a:rPr lang="en-US" sz="5400" dirty="0"/>
            </a:br>
            <a:r>
              <a:rPr lang="en-US" sz="5400" dirty="0"/>
              <a:t>before me)</a:t>
            </a:r>
          </a:p>
        </p:txBody>
      </p:sp>
      <p:sp>
        <p:nvSpPr>
          <p:cNvPr id="18" name="sketch line">
            <a:extLst>
              <a:ext uri="{FF2B5EF4-FFF2-40B4-BE49-F238E27FC236}">
                <a16:creationId xmlns:a16="http://schemas.microsoft.com/office/drawing/2014/main" id="{4DB51908-0071-C86B-5E61-6A7B200EA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onnsiteX0" fmla="*/ 0 w 4480560"/>
              <a:gd name="connsiteY0" fmla="*/ 0 h 18288"/>
              <a:gd name="connsiteX1" fmla="*/ 595274 w 4480560"/>
              <a:gd name="connsiteY1" fmla="*/ 0 h 18288"/>
              <a:gd name="connsiteX2" fmla="*/ 1100938 w 4480560"/>
              <a:gd name="connsiteY2" fmla="*/ 0 h 18288"/>
              <a:gd name="connsiteX3" fmla="*/ 1651406 w 4480560"/>
              <a:gd name="connsiteY3" fmla="*/ 0 h 18288"/>
              <a:gd name="connsiteX4" fmla="*/ 2336292 w 4480560"/>
              <a:gd name="connsiteY4" fmla="*/ 0 h 18288"/>
              <a:gd name="connsiteX5" fmla="*/ 2931566 w 4480560"/>
              <a:gd name="connsiteY5" fmla="*/ 0 h 18288"/>
              <a:gd name="connsiteX6" fmla="*/ 3482035 w 4480560"/>
              <a:gd name="connsiteY6" fmla="*/ 0 h 18288"/>
              <a:gd name="connsiteX7" fmla="*/ 4480560 w 4480560"/>
              <a:gd name="connsiteY7" fmla="*/ 0 h 18288"/>
              <a:gd name="connsiteX8" fmla="*/ 4480560 w 4480560"/>
              <a:gd name="connsiteY8" fmla="*/ 18288 h 18288"/>
              <a:gd name="connsiteX9" fmla="*/ 3840480 w 4480560"/>
              <a:gd name="connsiteY9" fmla="*/ 18288 h 18288"/>
              <a:gd name="connsiteX10" fmla="*/ 3290011 w 4480560"/>
              <a:gd name="connsiteY10" fmla="*/ 18288 h 18288"/>
              <a:gd name="connsiteX11" fmla="*/ 2560320 w 4480560"/>
              <a:gd name="connsiteY11" fmla="*/ 18288 h 18288"/>
              <a:gd name="connsiteX12" fmla="*/ 1965046 w 4480560"/>
              <a:gd name="connsiteY12" fmla="*/ 18288 h 18288"/>
              <a:gd name="connsiteX13" fmla="*/ 1459382 w 4480560"/>
              <a:gd name="connsiteY13" fmla="*/ 18288 h 18288"/>
              <a:gd name="connsiteX14" fmla="*/ 774497 w 4480560"/>
              <a:gd name="connsiteY14" fmla="*/ 18288 h 18288"/>
              <a:gd name="connsiteX15" fmla="*/ 0 w 4480560"/>
              <a:gd name="connsiteY15" fmla="*/ 18288 h 18288"/>
              <a:gd name="connsiteX16" fmla="*/ 0 w 448056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Zástupný obsah 10">
            <a:extLst>
              <a:ext uri="{FF2B5EF4-FFF2-40B4-BE49-F238E27FC236}">
                <a16:creationId xmlns:a16="http://schemas.microsoft.com/office/drawing/2014/main" id="{AB436BB5-D54F-A5CC-AECB-710F8A5F8A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6418" y="552091"/>
            <a:ext cx="6224335" cy="5431536"/>
          </a:xfrm>
        </p:spPr>
        <p:txBody>
          <a:bodyPr anchor="ctr">
            <a:normAutofit/>
          </a:bodyPr>
          <a:lstStyle/>
          <a:p>
            <a:pPr marL="0" lvl="0" indent="0">
              <a:spcAft>
                <a:spcPts val="600"/>
              </a:spcAft>
              <a:buNone/>
              <a:defRPr b="1"/>
            </a:pPr>
            <a:r>
              <a:rPr lang="cs-CZ" sz="2200" dirty="0"/>
              <a:t>Zdroj: trénink kritického myšlení, zážitkové vzdělávání</a:t>
            </a:r>
          </a:p>
          <a:p>
            <a:pPr marL="0" lvl="0" indent="0">
              <a:spcAft>
                <a:spcPts val="600"/>
              </a:spcAft>
              <a:buNone/>
              <a:defRPr b="1"/>
            </a:pPr>
            <a:r>
              <a:rPr lang="cs-CZ" sz="2200" dirty="0"/>
              <a:t>Dítě položí otázku 3 jiným dětem, až potom se zeptá učitele</a:t>
            </a:r>
          </a:p>
          <a:p>
            <a:pPr lvl="0">
              <a:spcAft>
                <a:spcPts val="600"/>
              </a:spcAft>
              <a:defRPr b="1"/>
            </a:pPr>
            <a:endParaRPr lang="cs-CZ" sz="2200" dirty="0"/>
          </a:p>
        </p:txBody>
      </p:sp>
    </p:spTree>
    <p:extLst>
      <p:ext uri="{BB962C8B-B14F-4D97-AF65-F5344CB8AC3E}">
        <p14:creationId xmlns:p14="http://schemas.microsoft.com/office/powerpoint/2010/main" val="322989935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30350B1-8E82-39D2-DD51-3C85CAF0B5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3AD8362C-18D4-8346-90C8-9DEFDAFA6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Nadpis 5">
            <a:extLst>
              <a:ext uri="{FF2B5EF4-FFF2-40B4-BE49-F238E27FC236}">
                <a16:creationId xmlns:a16="http://schemas.microsoft.com/office/drawing/2014/main" id="{5DFC25F4-5F58-2FEC-772C-E97B05BD1D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48640"/>
            <a:ext cx="3600860" cy="5431536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cs-CZ" sz="5400" dirty="0"/>
              <a:t>Co myslíš ty?</a:t>
            </a:r>
            <a:endParaRPr lang="en-US" sz="5400" dirty="0"/>
          </a:p>
        </p:txBody>
      </p:sp>
      <p:sp>
        <p:nvSpPr>
          <p:cNvPr id="18" name="sketch line">
            <a:extLst>
              <a:ext uri="{FF2B5EF4-FFF2-40B4-BE49-F238E27FC236}">
                <a16:creationId xmlns:a16="http://schemas.microsoft.com/office/drawing/2014/main" id="{81614189-08D8-3FB5-9CCA-E38B113820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onnsiteX0" fmla="*/ 0 w 4480560"/>
              <a:gd name="connsiteY0" fmla="*/ 0 h 18288"/>
              <a:gd name="connsiteX1" fmla="*/ 595274 w 4480560"/>
              <a:gd name="connsiteY1" fmla="*/ 0 h 18288"/>
              <a:gd name="connsiteX2" fmla="*/ 1100938 w 4480560"/>
              <a:gd name="connsiteY2" fmla="*/ 0 h 18288"/>
              <a:gd name="connsiteX3" fmla="*/ 1651406 w 4480560"/>
              <a:gd name="connsiteY3" fmla="*/ 0 h 18288"/>
              <a:gd name="connsiteX4" fmla="*/ 2336292 w 4480560"/>
              <a:gd name="connsiteY4" fmla="*/ 0 h 18288"/>
              <a:gd name="connsiteX5" fmla="*/ 2931566 w 4480560"/>
              <a:gd name="connsiteY5" fmla="*/ 0 h 18288"/>
              <a:gd name="connsiteX6" fmla="*/ 3482035 w 4480560"/>
              <a:gd name="connsiteY6" fmla="*/ 0 h 18288"/>
              <a:gd name="connsiteX7" fmla="*/ 4480560 w 4480560"/>
              <a:gd name="connsiteY7" fmla="*/ 0 h 18288"/>
              <a:gd name="connsiteX8" fmla="*/ 4480560 w 4480560"/>
              <a:gd name="connsiteY8" fmla="*/ 18288 h 18288"/>
              <a:gd name="connsiteX9" fmla="*/ 3840480 w 4480560"/>
              <a:gd name="connsiteY9" fmla="*/ 18288 h 18288"/>
              <a:gd name="connsiteX10" fmla="*/ 3290011 w 4480560"/>
              <a:gd name="connsiteY10" fmla="*/ 18288 h 18288"/>
              <a:gd name="connsiteX11" fmla="*/ 2560320 w 4480560"/>
              <a:gd name="connsiteY11" fmla="*/ 18288 h 18288"/>
              <a:gd name="connsiteX12" fmla="*/ 1965046 w 4480560"/>
              <a:gd name="connsiteY12" fmla="*/ 18288 h 18288"/>
              <a:gd name="connsiteX13" fmla="*/ 1459382 w 4480560"/>
              <a:gd name="connsiteY13" fmla="*/ 18288 h 18288"/>
              <a:gd name="connsiteX14" fmla="*/ 774497 w 4480560"/>
              <a:gd name="connsiteY14" fmla="*/ 18288 h 18288"/>
              <a:gd name="connsiteX15" fmla="*/ 0 w 4480560"/>
              <a:gd name="connsiteY15" fmla="*/ 18288 h 18288"/>
              <a:gd name="connsiteX16" fmla="*/ 0 w 448056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Zástupný obsah 10">
            <a:extLst>
              <a:ext uri="{FF2B5EF4-FFF2-40B4-BE49-F238E27FC236}">
                <a16:creationId xmlns:a16="http://schemas.microsoft.com/office/drawing/2014/main" id="{39F963C0-71DF-E012-A748-D12BB357F9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6418" y="552091"/>
            <a:ext cx="6224335" cy="5431536"/>
          </a:xfrm>
        </p:spPr>
        <p:txBody>
          <a:bodyPr anchor="ctr">
            <a:normAutofit/>
          </a:bodyPr>
          <a:lstStyle/>
          <a:p>
            <a:pPr marL="0" lvl="0" indent="0">
              <a:spcAft>
                <a:spcPts val="600"/>
              </a:spcAft>
              <a:buNone/>
              <a:defRPr b="1"/>
            </a:pPr>
            <a:r>
              <a:rPr lang="cs-CZ" sz="2200" dirty="0"/>
              <a:t>Zdroj: </a:t>
            </a:r>
            <a:r>
              <a:rPr lang="en-US" sz="2200" dirty="0" err="1"/>
              <a:t>dialogické</a:t>
            </a:r>
            <a:r>
              <a:rPr lang="en-US" sz="2200" dirty="0"/>
              <a:t> </a:t>
            </a:r>
            <a:r>
              <a:rPr lang="en-US" sz="2200" dirty="0" err="1"/>
              <a:t>učení</a:t>
            </a:r>
            <a:r>
              <a:rPr lang="cs-CZ" sz="2200" dirty="0"/>
              <a:t>, s</a:t>
            </a:r>
            <a:r>
              <a:rPr lang="en-US" sz="2200" dirty="0" err="1"/>
              <a:t>caffolding</a:t>
            </a:r>
            <a:endParaRPr lang="en-US" sz="2200" dirty="0"/>
          </a:p>
          <a:p>
            <a:pPr marL="0" lvl="0" indent="0">
              <a:spcAft>
                <a:spcPts val="600"/>
              </a:spcAft>
              <a:buNone/>
              <a:defRPr b="1"/>
            </a:pPr>
            <a:r>
              <a:rPr lang="en-US" sz="2200" dirty="0"/>
              <a:t>Inquiry-based learning (IBL)</a:t>
            </a:r>
          </a:p>
          <a:p>
            <a:pPr marL="0" lvl="0" indent="0">
              <a:spcAft>
                <a:spcPts val="600"/>
              </a:spcAft>
              <a:buNone/>
              <a:defRPr b="1"/>
            </a:pPr>
            <a:r>
              <a:rPr lang="cs-CZ" sz="2200" dirty="0"/>
              <a:t>KBT</a:t>
            </a:r>
          </a:p>
          <a:p>
            <a:pPr marL="0" lvl="0" indent="0">
              <a:spcAft>
                <a:spcPts val="600"/>
              </a:spcAft>
              <a:buNone/>
              <a:defRPr b="1"/>
            </a:pPr>
            <a:endParaRPr lang="cs-CZ" sz="2200" dirty="0"/>
          </a:p>
          <a:p>
            <a:pPr marL="0" lvl="0" indent="0">
              <a:spcAft>
                <a:spcPts val="600"/>
              </a:spcAft>
              <a:buNone/>
              <a:defRPr b="1"/>
            </a:pPr>
            <a:r>
              <a:rPr lang="cs-CZ" sz="2200" dirty="0"/>
              <a:t>Vrácení otázky posiluje:</a:t>
            </a:r>
          </a:p>
          <a:p>
            <a:pPr marL="0" lvl="0" indent="0">
              <a:spcAft>
                <a:spcPts val="600"/>
              </a:spcAft>
              <a:buNone/>
              <a:defRPr b="1"/>
            </a:pPr>
            <a:r>
              <a:rPr lang="cs-CZ" sz="2200" dirty="0"/>
              <a:t>- kritické myšlení</a:t>
            </a:r>
          </a:p>
          <a:p>
            <a:pPr lvl="0">
              <a:spcAft>
                <a:spcPts val="600"/>
              </a:spcAft>
              <a:buFontTx/>
              <a:buChar char="-"/>
              <a:defRPr b="1"/>
            </a:pPr>
            <a:r>
              <a:rPr lang="cs-CZ" sz="2200" dirty="0" err="1"/>
              <a:t>metakognici</a:t>
            </a:r>
            <a:endParaRPr lang="cs-CZ" sz="2200" dirty="0"/>
          </a:p>
          <a:p>
            <a:pPr lvl="0">
              <a:spcAft>
                <a:spcPts val="600"/>
              </a:spcAft>
              <a:buFontTx/>
              <a:buChar char="-"/>
              <a:defRPr b="1"/>
            </a:pPr>
            <a:r>
              <a:rPr lang="cs-CZ" sz="2200" dirty="0"/>
              <a:t>aktivní zapojení</a:t>
            </a:r>
          </a:p>
          <a:p>
            <a:pPr lvl="0">
              <a:spcAft>
                <a:spcPts val="600"/>
              </a:spcAft>
              <a:defRPr b="1"/>
            </a:pPr>
            <a:endParaRPr lang="cs-CZ" sz="2200" dirty="0"/>
          </a:p>
        </p:txBody>
      </p:sp>
      <p:sp>
        <p:nvSpPr>
          <p:cNvPr id="3" name="TextovéPole 2">
            <a:extLst>
              <a:ext uri="{FF2B5EF4-FFF2-40B4-BE49-F238E27FC236}">
                <a16:creationId xmlns:a16="http://schemas.microsoft.com/office/drawing/2014/main" id="{8FFDD81B-85AC-72FC-5597-041D219EB8C0}"/>
              </a:ext>
            </a:extLst>
          </p:cNvPr>
          <p:cNvSpPr txBox="1"/>
          <p:nvPr/>
        </p:nvSpPr>
        <p:spPr>
          <a:xfrm>
            <a:off x="835642" y="5685610"/>
            <a:ext cx="87872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cs-CZ" dirty="0" err="1"/>
              <a:t>Mercer</a:t>
            </a:r>
            <a:r>
              <a:rPr lang="cs-CZ" dirty="0"/>
              <a:t> &amp; </a:t>
            </a:r>
            <a:r>
              <a:rPr lang="cs-CZ" dirty="0" err="1"/>
              <a:t>Dawes</a:t>
            </a:r>
            <a:r>
              <a:rPr lang="cs-CZ" dirty="0"/>
              <a:t> (2014), Paul &amp; </a:t>
            </a:r>
            <a:r>
              <a:rPr lang="cs-CZ" dirty="0" err="1"/>
              <a:t>Elder</a:t>
            </a:r>
            <a:r>
              <a:rPr lang="cs-CZ" dirty="0"/>
              <a:t> (2007), </a:t>
            </a:r>
            <a:r>
              <a:rPr lang="cs-CZ" dirty="0" err="1"/>
              <a:t>Pedaste</a:t>
            </a:r>
            <a:r>
              <a:rPr lang="cs-CZ" dirty="0"/>
              <a:t> et al. (2015)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847053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30350B1-8E82-39D2-DD51-3C85CAF0B5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3AD8362C-18D4-8346-90C8-9DEFDAFA6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Nadpis 5">
            <a:extLst>
              <a:ext uri="{FF2B5EF4-FFF2-40B4-BE49-F238E27FC236}">
                <a16:creationId xmlns:a16="http://schemas.microsoft.com/office/drawing/2014/main" id="{5DFC25F4-5F58-2FEC-772C-E97B05BD1D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48640"/>
            <a:ext cx="3600860" cy="5431536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cs-CZ" sz="5400" dirty="0"/>
              <a:t>Na co myslím?</a:t>
            </a:r>
            <a:br>
              <a:rPr lang="cs-CZ" sz="5400" dirty="0"/>
            </a:br>
            <a:r>
              <a:rPr lang="cs-CZ" sz="5400" dirty="0"/>
              <a:t>20 </a:t>
            </a:r>
            <a:r>
              <a:rPr lang="cs-CZ" sz="5400" dirty="0" err="1"/>
              <a:t>question</a:t>
            </a:r>
            <a:r>
              <a:rPr lang="cs-CZ" sz="5400" dirty="0"/>
              <a:t> </a:t>
            </a:r>
            <a:r>
              <a:rPr lang="cs-CZ" sz="5400" dirty="0" err="1"/>
              <a:t>task</a:t>
            </a:r>
            <a:endParaRPr lang="en-US" sz="5400" dirty="0"/>
          </a:p>
        </p:txBody>
      </p:sp>
      <p:sp>
        <p:nvSpPr>
          <p:cNvPr id="18" name="sketch line">
            <a:extLst>
              <a:ext uri="{FF2B5EF4-FFF2-40B4-BE49-F238E27FC236}">
                <a16:creationId xmlns:a16="http://schemas.microsoft.com/office/drawing/2014/main" id="{81614189-08D8-3FB5-9CCA-E38B113820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onnsiteX0" fmla="*/ 0 w 4480560"/>
              <a:gd name="connsiteY0" fmla="*/ 0 h 18288"/>
              <a:gd name="connsiteX1" fmla="*/ 595274 w 4480560"/>
              <a:gd name="connsiteY1" fmla="*/ 0 h 18288"/>
              <a:gd name="connsiteX2" fmla="*/ 1100938 w 4480560"/>
              <a:gd name="connsiteY2" fmla="*/ 0 h 18288"/>
              <a:gd name="connsiteX3" fmla="*/ 1651406 w 4480560"/>
              <a:gd name="connsiteY3" fmla="*/ 0 h 18288"/>
              <a:gd name="connsiteX4" fmla="*/ 2336292 w 4480560"/>
              <a:gd name="connsiteY4" fmla="*/ 0 h 18288"/>
              <a:gd name="connsiteX5" fmla="*/ 2931566 w 4480560"/>
              <a:gd name="connsiteY5" fmla="*/ 0 h 18288"/>
              <a:gd name="connsiteX6" fmla="*/ 3482035 w 4480560"/>
              <a:gd name="connsiteY6" fmla="*/ 0 h 18288"/>
              <a:gd name="connsiteX7" fmla="*/ 4480560 w 4480560"/>
              <a:gd name="connsiteY7" fmla="*/ 0 h 18288"/>
              <a:gd name="connsiteX8" fmla="*/ 4480560 w 4480560"/>
              <a:gd name="connsiteY8" fmla="*/ 18288 h 18288"/>
              <a:gd name="connsiteX9" fmla="*/ 3840480 w 4480560"/>
              <a:gd name="connsiteY9" fmla="*/ 18288 h 18288"/>
              <a:gd name="connsiteX10" fmla="*/ 3290011 w 4480560"/>
              <a:gd name="connsiteY10" fmla="*/ 18288 h 18288"/>
              <a:gd name="connsiteX11" fmla="*/ 2560320 w 4480560"/>
              <a:gd name="connsiteY11" fmla="*/ 18288 h 18288"/>
              <a:gd name="connsiteX12" fmla="*/ 1965046 w 4480560"/>
              <a:gd name="connsiteY12" fmla="*/ 18288 h 18288"/>
              <a:gd name="connsiteX13" fmla="*/ 1459382 w 4480560"/>
              <a:gd name="connsiteY13" fmla="*/ 18288 h 18288"/>
              <a:gd name="connsiteX14" fmla="*/ 774497 w 4480560"/>
              <a:gd name="connsiteY14" fmla="*/ 18288 h 18288"/>
              <a:gd name="connsiteX15" fmla="*/ 0 w 4480560"/>
              <a:gd name="connsiteY15" fmla="*/ 18288 h 18288"/>
              <a:gd name="connsiteX16" fmla="*/ 0 w 448056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Zástupný obsah 10">
            <a:extLst>
              <a:ext uri="{FF2B5EF4-FFF2-40B4-BE49-F238E27FC236}">
                <a16:creationId xmlns:a16="http://schemas.microsoft.com/office/drawing/2014/main" id="{39F963C0-71DF-E012-A748-D12BB357F9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6418" y="552091"/>
            <a:ext cx="6224335" cy="5431536"/>
          </a:xfrm>
        </p:spPr>
        <p:txBody>
          <a:bodyPr anchor="ctr">
            <a:normAutofit/>
          </a:bodyPr>
          <a:lstStyle/>
          <a:p>
            <a:pPr marL="0" lvl="0" indent="0">
              <a:spcAft>
                <a:spcPts val="600"/>
              </a:spcAft>
              <a:buNone/>
              <a:defRPr b="1"/>
            </a:pPr>
            <a:r>
              <a:rPr lang="cs-CZ" sz="2200" dirty="0"/>
              <a:t>Myslím si zvíře, číslo, osobu v místnosti…</a:t>
            </a:r>
          </a:p>
          <a:p>
            <a:pPr marL="0" lvl="0" indent="0">
              <a:spcAft>
                <a:spcPts val="600"/>
              </a:spcAft>
              <a:buNone/>
              <a:defRPr b="1"/>
            </a:pPr>
            <a:r>
              <a:rPr lang="cs-CZ" sz="2200" dirty="0"/>
              <a:t>Jede si myslí, </a:t>
            </a:r>
            <a:r>
              <a:rPr lang="cs-CZ" sz="2200" dirty="0" err="1"/>
              <a:t>ostatí</a:t>
            </a:r>
            <a:r>
              <a:rPr lang="cs-CZ" sz="2200" dirty="0"/>
              <a:t> se ptají, odpovědi ano/ne.</a:t>
            </a:r>
          </a:p>
        </p:txBody>
      </p:sp>
    </p:spTree>
    <p:extLst>
      <p:ext uri="{BB962C8B-B14F-4D97-AF65-F5344CB8AC3E}">
        <p14:creationId xmlns:p14="http://schemas.microsoft.com/office/powerpoint/2010/main" val="39356172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025EFD5-738C-41B9-87FE-0C00E211BD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6792FB-1A84-D053-9746-CB43FD0DEE6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7239" r="9310" b="-3"/>
          <a:stretch>
            <a:fillRect/>
          </a:stretch>
        </p:blipFill>
        <p:spPr>
          <a:xfrm>
            <a:off x="858284" y="1165109"/>
            <a:ext cx="4261337" cy="4351338"/>
          </a:xfrm>
          <a:custGeom>
            <a:avLst/>
            <a:gdLst/>
            <a:ahLst/>
            <a:cxnLst/>
            <a:rect l="l" t="t" r="r" b="b"/>
            <a:pathLst>
              <a:path w="4114800" h="5712488">
                <a:moveTo>
                  <a:pt x="133155" y="0"/>
                </a:moveTo>
                <a:lnTo>
                  <a:pt x="3981645" y="0"/>
                </a:lnTo>
                <a:cubicBezTo>
                  <a:pt x="4055184" y="0"/>
                  <a:pt x="4114800" y="59616"/>
                  <a:pt x="4114800" y="133155"/>
                </a:cubicBezTo>
                <a:lnTo>
                  <a:pt x="4114800" y="5579333"/>
                </a:lnTo>
                <a:cubicBezTo>
                  <a:pt x="4114800" y="5652872"/>
                  <a:pt x="4055184" y="5712488"/>
                  <a:pt x="3981645" y="5712488"/>
                </a:cubicBezTo>
                <a:lnTo>
                  <a:pt x="133155" y="5712488"/>
                </a:lnTo>
                <a:cubicBezTo>
                  <a:pt x="59616" y="5712488"/>
                  <a:pt x="0" y="5652872"/>
                  <a:pt x="0" y="5579333"/>
                </a:cubicBezTo>
                <a:lnTo>
                  <a:pt x="0" y="133155"/>
                </a:lnTo>
                <a:cubicBezTo>
                  <a:pt x="0" y="59616"/>
                  <a:pt x="59616" y="0"/>
                  <a:pt x="133155" y="0"/>
                </a:cubicBezTo>
                <a:close/>
              </a:path>
            </a:pathLst>
          </a:custGeom>
        </p:spPr>
      </p:pic>
      <p:sp>
        <p:nvSpPr>
          <p:cNvPr id="12" name="!!Arc">
            <a:extLst>
              <a:ext uri="{FF2B5EF4-FFF2-40B4-BE49-F238E27FC236}">
                <a16:creationId xmlns:a16="http://schemas.microsoft.com/office/drawing/2014/main" id="{835EF3DD-7D43-4A27-8967-A92FD8CC93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73531" y="407987"/>
            <a:ext cx="2987899" cy="2987899"/>
          </a:xfrm>
          <a:prstGeom prst="arc">
            <a:avLst>
              <a:gd name="adj1" fmla="val 16200000"/>
              <a:gd name="adj2" fmla="val 2563720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2D0C0AB8-ECED-737E-091F-00606605AD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7048" y="444272"/>
            <a:ext cx="5721484" cy="1325563"/>
          </a:xfrm>
        </p:spPr>
        <p:txBody>
          <a:bodyPr>
            <a:normAutofit/>
          </a:bodyPr>
          <a:lstStyle/>
          <a:p>
            <a:r>
              <a:rPr lang="cs-CZ" dirty="0"/>
              <a:t>Stroj času</a:t>
            </a:r>
          </a:p>
        </p:txBody>
      </p:sp>
      <p:graphicFrame>
        <p:nvGraphicFramePr>
          <p:cNvPr id="5" name="Zástupný obsah 2">
            <a:extLst>
              <a:ext uri="{FF2B5EF4-FFF2-40B4-BE49-F238E27FC236}">
                <a16:creationId xmlns:a16="http://schemas.microsoft.com/office/drawing/2014/main" id="{3AE592E3-4CF4-0FDC-1D03-B0DEBDC14AF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40857654"/>
              </p:ext>
            </p:extLst>
          </p:nvPr>
        </p:nvGraphicFramePr>
        <p:xfrm>
          <a:off x="5827048" y="1904772"/>
          <a:ext cx="5721484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22725850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30350B1-8E82-39D2-DD51-3C85CAF0B5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3AD8362C-18D4-8346-90C8-9DEFDAFA6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Nadpis 5">
            <a:extLst>
              <a:ext uri="{FF2B5EF4-FFF2-40B4-BE49-F238E27FC236}">
                <a16:creationId xmlns:a16="http://schemas.microsoft.com/office/drawing/2014/main" id="{5DFC25F4-5F58-2FEC-772C-E97B05BD1D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48640"/>
            <a:ext cx="3600860" cy="5431536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cs-CZ" sz="5400" dirty="0"/>
              <a:t>Barevné historky</a:t>
            </a:r>
            <a:endParaRPr lang="en-US" sz="5400" dirty="0"/>
          </a:p>
        </p:txBody>
      </p:sp>
      <p:sp>
        <p:nvSpPr>
          <p:cNvPr id="18" name="sketch line">
            <a:extLst>
              <a:ext uri="{FF2B5EF4-FFF2-40B4-BE49-F238E27FC236}">
                <a16:creationId xmlns:a16="http://schemas.microsoft.com/office/drawing/2014/main" id="{81614189-08D8-3FB5-9CCA-E38B113820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onnsiteX0" fmla="*/ 0 w 4480560"/>
              <a:gd name="connsiteY0" fmla="*/ 0 h 18288"/>
              <a:gd name="connsiteX1" fmla="*/ 595274 w 4480560"/>
              <a:gd name="connsiteY1" fmla="*/ 0 h 18288"/>
              <a:gd name="connsiteX2" fmla="*/ 1100938 w 4480560"/>
              <a:gd name="connsiteY2" fmla="*/ 0 h 18288"/>
              <a:gd name="connsiteX3" fmla="*/ 1651406 w 4480560"/>
              <a:gd name="connsiteY3" fmla="*/ 0 h 18288"/>
              <a:gd name="connsiteX4" fmla="*/ 2336292 w 4480560"/>
              <a:gd name="connsiteY4" fmla="*/ 0 h 18288"/>
              <a:gd name="connsiteX5" fmla="*/ 2931566 w 4480560"/>
              <a:gd name="connsiteY5" fmla="*/ 0 h 18288"/>
              <a:gd name="connsiteX6" fmla="*/ 3482035 w 4480560"/>
              <a:gd name="connsiteY6" fmla="*/ 0 h 18288"/>
              <a:gd name="connsiteX7" fmla="*/ 4480560 w 4480560"/>
              <a:gd name="connsiteY7" fmla="*/ 0 h 18288"/>
              <a:gd name="connsiteX8" fmla="*/ 4480560 w 4480560"/>
              <a:gd name="connsiteY8" fmla="*/ 18288 h 18288"/>
              <a:gd name="connsiteX9" fmla="*/ 3840480 w 4480560"/>
              <a:gd name="connsiteY9" fmla="*/ 18288 h 18288"/>
              <a:gd name="connsiteX10" fmla="*/ 3290011 w 4480560"/>
              <a:gd name="connsiteY10" fmla="*/ 18288 h 18288"/>
              <a:gd name="connsiteX11" fmla="*/ 2560320 w 4480560"/>
              <a:gd name="connsiteY11" fmla="*/ 18288 h 18288"/>
              <a:gd name="connsiteX12" fmla="*/ 1965046 w 4480560"/>
              <a:gd name="connsiteY12" fmla="*/ 18288 h 18288"/>
              <a:gd name="connsiteX13" fmla="*/ 1459382 w 4480560"/>
              <a:gd name="connsiteY13" fmla="*/ 18288 h 18288"/>
              <a:gd name="connsiteX14" fmla="*/ 774497 w 4480560"/>
              <a:gd name="connsiteY14" fmla="*/ 18288 h 18288"/>
              <a:gd name="connsiteX15" fmla="*/ 0 w 4480560"/>
              <a:gd name="connsiteY15" fmla="*/ 18288 h 18288"/>
              <a:gd name="connsiteX16" fmla="*/ 0 w 448056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Zástupný obsah 10">
            <a:extLst>
              <a:ext uri="{FF2B5EF4-FFF2-40B4-BE49-F238E27FC236}">
                <a16:creationId xmlns:a16="http://schemas.microsoft.com/office/drawing/2014/main" id="{39F963C0-71DF-E012-A748-D12BB357F9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6418" y="552091"/>
            <a:ext cx="6224335" cy="5431536"/>
          </a:xfrm>
        </p:spPr>
        <p:txBody>
          <a:bodyPr anchor="ctr">
            <a:normAutofit/>
          </a:bodyPr>
          <a:lstStyle/>
          <a:p>
            <a:pPr marL="0" lvl="0" indent="0">
              <a:spcAft>
                <a:spcPts val="600"/>
              </a:spcAft>
              <a:buNone/>
              <a:defRPr b="1"/>
            </a:pPr>
            <a:r>
              <a:rPr lang="cs-CZ" sz="2200" dirty="0"/>
              <a:t>Pozor, aby byly vhodné pro děti </a:t>
            </a:r>
          </a:p>
          <a:p>
            <a:pPr marL="0" lvl="0" indent="0">
              <a:spcAft>
                <a:spcPts val="600"/>
              </a:spcAft>
              <a:buNone/>
              <a:defRPr b="1"/>
            </a:pPr>
            <a:r>
              <a:rPr lang="cs-CZ" sz="2200" dirty="0"/>
              <a:t>(takže černé historky nechte stranou </a:t>
            </a:r>
            <a:r>
              <a:rPr lang="cs-CZ" sz="2200" dirty="0">
                <a:sym typeface="Wingdings" panose="05000000000000000000" pitchFamily="2" charset="2"/>
              </a:rPr>
              <a:t></a:t>
            </a:r>
            <a:r>
              <a:rPr lang="cs-CZ" sz="2200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407703042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Nadpis 3">
            <a:extLst>
              <a:ext uri="{FF2B5EF4-FFF2-40B4-BE49-F238E27FC236}">
                <a16:creationId xmlns:a16="http://schemas.microsoft.com/office/drawing/2014/main" id="{C34FB557-A049-2682-053C-6FABB345AE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48640"/>
            <a:ext cx="3600860" cy="5431536"/>
          </a:xfrm>
        </p:spPr>
        <p:txBody>
          <a:bodyPr>
            <a:normAutofit/>
          </a:bodyPr>
          <a:lstStyle/>
          <a:p>
            <a:r>
              <a:rPr lang="cs-CZ" sz="5400"/>
              <a:t>=&gt; na našich reakcích na otázky záleží</a:t>
            </a:r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onnsiteX0" fmla="*/ 0 w 4480560"/>
              <a:gd name="connsiteY0" fmla="*/ 0 h 18288"/>
              <a:gd name="connsiteX1" fmla="*/ 595274 w 4480560"/>
              <a:gd name="connsiteY1" fmla="*/ 0 h 18288"/>
              <a:gd name="connsiteX2" fmla="*/ 1100938 w 4480560"/>
              <a:gd name="connsiteY2" fmla="*/ 0 h 18288"/>
              <a:gd name="connsiteX3" fmla="*/ 1651406 w 4480560"/>
              <a:gd name="connsiteY3" fmla="*/ 0 h 18288"/>
              <a:gd name="connsiteX4" fmla="*/ 2336292 w 4480560"/>
              <a:gd name="connsiteY4" fmla="*/ 0 h 18288"/>
              <a:gd name="connsiteX5" fmla="*/ 2931566 w 4480560"/>
              <a:gd name="connsiteY5" fmla="*/ 0 h 18288"/>
              <a:gd name="connsiteX6" fmla="*/ 3482035 w 4480560"/>
              <a:gd name="connsiteY6" fmla="*/ 0 h 18288"/>
              <a:gd name="connsiteX7" fmla="*/ 4480560 w 4480560"/>
              <a:gd name="connsiteY7" fmla="*/ 0 h 18288"/>
              <a:gd name="connsiteX8" fmla="*/ 4480560 w 4480560"/>
              <a:gd name="connsiteY8" fmla="*/ 18288 h 18288"/>
              <a:gd name="connsiteX9" fmla="*/ 3840480 w 4480560"/>
              <a:gd name="connsiteY9" fmla="*/ 18288 h 18288"/>
              <a:gd name="connsiteX10" fmla="*/ 3290011 w 4480560"/>
              <a:gd name="connsiteY10" fmla="*/ 18288 h 18288"/>
              <a:gd name="connsiteX11" fmla="*/ 2560320 w 4480560"/>
              <a:gd name="connsiteY11" fmla="*/ 18288 h 18288"/>
              <a:gd name="connsiteX12" fmla="*/ 1965046 w 4480560"/>
              <a:gd name="connsiteY12" fmla="*/ 18288 h 18288"/>
              <a:gd name="connsiteX13" fmla="*/ 1459382 w 4480560"/>
              <a:gd name="connsiteY13" fmla="*/ 18288 h 18288"/>
              <a:gd name="connsiteX14" fmla="*/ 774497 w 4480560"/>
              <a:gd name="connsiteY14" fmla="*/ 18288 h 18288"/>
              <a:gd name="connsiteX15" fmla="*/ 0 w 4480560"/>
              <a:gd name="connsiteY15" fmla="*/ 18288 h 18288"/>
              <a:gd name="connsiteX16" fmla="*/ 0 w 448056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Zástupný obsah 5">
            <a:extLst>
              <a:ext uri="{FF2B5EF4-FFF2-40B4-BE49-F238E27FC236}">
                <a16:creationId xmlns:a16="http://schemas.microsoft.com/office/drawing/2014/main" id="{D10434DC-FD1C-439C-EFAC-4977C998DE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6418" y="552091"/>
            <a:ext cx="6224335" cy="5431536"/>
          </a:xfrm>
        </p:spPr>
        <p:txBody>
          <a:bodyPr anchor="ctr">
            <a:normAutofit/>
          </a:bodyPr>
          <a:lstStyle/>
          <a:p>
            <a:endParaRPr lang="cs-CZ" sz="2200"/>
          </a:p>
        </p:txBody>
      </p:sp>
    </p:spTree>
    <p:extLst>
      <p:ext uri="{BB962C8B-B14F-4D97-AF65-F5344CB8AC3E}">
        <p14:creationId xmlns:p14="http://schemas.microsoft.com/office/powerpoint/2010/main" val="243870317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1D97765-6C9C-A764-BAF2-90197485F1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8">
            <a:extLst>
              <a:ext uri="{FF2B5EF4-FFF2-40B4-BE49-F238E27FC236}">
                <a16:creationId xmlns:a16="http://schemas.microsoft.com/office/drawing/2014/main" id="{32D45EE4-C4F0-4F72-B1C6-39F596D13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0">
            <a:extLst>
              <a:ext uri="{FF2B5EF4-FFF2-40B4-BE49-F238E27FC236}">
                <a16:creationId xmlns:a16="http://schemas.microsoft.com/office/drawing/2014/main" id="{8C459BAD-4279-4A9D-B0C5-662C5F5ED2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V="1">
            <a:off x="3203463" y="-2060461"/>
            <a:ext cx="5649003" cy="10651671"/>
          </a:xfrm>
          <a:custGeom>
            <a:avLst/>
            <a:gdLst>
              <a:gd name="connsiteX0" fmla="*/ 0 w 5649003"/>
              <a:gd name="connsiteY0" fmla="*/ 5325836 h 10651671"/>
              <a:gd name="connsiteX1" fmla="*/ 2824502 w 5649003"/>
              <a:gd name="connsiteY1" fmla="*/ 0 h 10651671"/>
              <a:gd name="connsiteX2" fmla="*/ 5649004 w 5649003"/>
              <a:gd name="connsiteY2" fmla="*/ 5325836 h 10651671"/>
              <a:gd name="connsiteX3" fmla="*/ 2824502 w 5649003"/>
              <a:gd name="connsiteY3" fmla="*/ 10651672 h 10651671"/>
              <a:gd name="connsiteX4" fmla="*/ 0 w 5649003"/>
              <a:gd name="connsiteY4" fmla="*/ 5325836 h 106516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49003" h="10651671" fill="none" extrusionOk="0">
                <a:moveTo>
                  <a:pt x="0" y="5325836"/>
                </a:moveTo>
                <a:cubicBezTo>
                  <a:pt x="186946" y="2320485"/>
                  <a:pt x="1438121" y="-52385"/>
                  <a:pt x="2824502" y="0"/>
                </a:cubicBezTo>
                <a:cubicBezTo>
                  <a:pt x="4703838" y="-43168"/>
                  <a:pt x="5583840" y="2369660"/>
                  <a:pt x="5649004" y="5325836"/>
                </a:cubicBezTo>
                <a:cubicBezTo>
                  <a:pt x="5518761" y="8289338"/>
                  <a:pt x="4285196" y="10894014"/>
                  <a:pt x="2824502" y="10651672"/>
                </a:cubicBezTo>
                <a:cubicBezTo>
                  <a:pt x="1536945" y="11016699"/>
                  <a:pt x="142947" y="8418643"/>
                  <a:pt x="0" y="5325836"/>
                </a:cubicBezTo>
                <a:close/>
              </a:path>
              <a:path w="5649003" h="10651671" stroke="0" extrusionOk="0">
                <a:moveTo>
                  <a:pt x="0" y="5325836"/>
                </a:moveTo>
                <a:cubicBezTo>
                  <a:pt x="-54350" y="2332108"/>
                  <a:pt x="1351726" y="167869"/>
                  <a:pt x="2824502" y="0"/>
                </a:cubicBezTo>
                <a:cubicBezTo>
                  <a:pt x="4182679" y="-143942"/>
                  <a:pt x="5672665" y="2549517"/>
                  <a:pt x="5649004" y="5325836"/>
                </a:cubicBezTo>
                <a:cubicBezTo>
                  <a:pt x="5518596" y="8280244"/>
                  <a:pt x="4081190" y="10622204"/>
                  <a:pt x="2824502" y="10651672"/>
                </a:cubicBezTo>
                <a:cubicBezTo>
                  <a:pt x="1216708" y="10537144"/>
                  <a:pt x="-100850" y="8264979"/>
                  <a:pt x="0" y="5325836"/>
                </a:cubicBezTo>
                <a:close/>
              </a:path>
            </a:pathLst>
          </a:custGeom>
          <a:solidFill>
            <a:schemeClr val="accent2"/>
          </a:solidFill>
          <a:ln w="57150">
            <a:solidFill>
              <a:schemeClr val="accent2"/>
            </a:solidFill>
            <a:extLst>
              <a:ext uri="{C807C97D-BFC1-408E-A445-0C87EB9F89A2}">
                <ask:lineSketchStyleProps xmlns:ask="http://schemas.microsoft.com/office/drawing/2018/sketchyshapes" sd="63743190">
                  <a:prstGeom prst="ellips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Nadpis 3">
            <a:extLst>
              <a:ext uri="{FF2B5EF4-FFF2-40B4-BE49-F238E27FC236}">
                <a16:creationId xmlns:a16="http://schemas.microsoft.com/office/drawing/2014/main" id="{D2D1AE27-6196-965F-4A7A-D1E7F4C568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6544" y="1911096"/>
            <a:ext cx="8055864" cy="207665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Třeba, když se dítě ptá: „</a:t>
            </a:r>
            <a:r>
              <a:rPr lang="en-US" sz="6600" i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Proč to nejde?</a:t>
            </a:r>
            <a:r>
              <a:rPr lang="en-US" sz="6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“</a:t>
            </a:r>
          </a:p>
        </p:txBody>
      </p:sp>
      <p:sp>
        <p:nvSpPr>
          <p:cNvPr id="2" name="Zástupný obsah 1">
            <a:extLst>
              <a:ext uri="{FF2B5EF4-FFF2-40B4-BE49-F238E27FC236}">
                <a16:creationId xmlns:a16="http://schemas.microsoft.com/office/drawing/2014/main" id="{D1B3D05C-4C6E-6B1E-AF6D-61BE9E17C6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27832" y="4353507"/>
            <a:ext cx="5733288" cy="93268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4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Jak reagujete?</a:t>
            </a:r>
          </a:p>
        </p:txBody>
      </p:sp>
      <p:sp>
        <p:nvSpPr>
          <p:cNvPr id="17" name="sketch line">
            <a:extLst>
              <a:ext uri="{FF2B5EF4-FFF2-40B4-BE49-F238E27FC236}">
                <a16:creationId xmlns:a16="http://schemas.microsoft.com/office/drawing/2014/main" id="{0953BC39-9D68-40BE-BF3C-5C4EB782AF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17349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563791 w 4243589"/>
              <a:gd name="connsiteY1" fmla="*/ 0 h 18288"/>
              <a:gd name="connsiteX2" fmla="*/ 1042710 w 4243589"/>
              <a:gd name="connsiteY2" fmla="*/ 0 h 18288"/>
              <a:gd name="connsiteX3" fmla="*/ 1564066 w 4243589"/>
              <a:gd name="connsiteY3" fmla="*/ 0 h 18288"/>
              <a:gd name="connsiteX4" fmla="*/ 2212729 w 4243589"/>
              <a:gd name="connsiteY4" fmla="*/ 0 h 18288"/>
              <a:gd name="connsiteX5" fmla="*/ 2776520 w 4243589"/>
              <a:gd name="connsiteY5" fmla="*/ 0 h 18288"/>
              <a:gd name="connsiteX6" fmla="*/ 3297875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637362 w 4243589"/>
              <a:gd name="connsiteY9" fmla="*/ 18288 h 18288"/>
              <a:gd name="connsiteX10" fmla="*/ 3116007 w 4243589"/>
              <a:gd name="connsiteY10" fmla="*/ 18288 h 18288"/>
              <a:gd name="connsiteX11" fmla="*/ 2424908 w 4243589"/>
              <a:gd name="connsiteY11" fmla="*/ 18288 h 18288"/>
              <a:gd name="connsiteX12" fmla="*/ 1861117 w 4243589"/>
              <a:gd name="connsiteY12" fmla="*/ 18288 h 18288"/>
              <a:gd name="connsiteX13" fmla="*/ 1382198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3987" y="7429"/>
                  <a:pt x="4243569" y="10822"/>
                  <a:pt x="4243589" y="18288"/>
                </a:cubicBezTo>
                <a:cubicBezTo>
                  <a:pt x="4112949" y="-2855"/>
                  <a:pt x="3928037" y="1831"/>
                  <a:pt x="3637362" y="18288"/>
                </a:cubicBezTo>
                <a:cubicBezTo>
                  <a:pt x="3346687" y="34745"/>
                  <a:pt x="3254446" y="26669"/>
                  <a:pt x="3116007" y="18288"/>
                </a:cubicBezTo>
                <a:cubicBezTo>
                  <a:pt x="2977569" y="9907"/>
                  <a:pt x="2620228" y="28873"/>
                  <a:pt x="2424908" y="18288"/>
                </a:cubicBezTo>
                <a:cubicBezTo>
                  <a:pt x="2229588" y="7703"/>
                  <a:pt x="2088287" y="-3854"/>
                  <a:pt x="1861117" y="18288"/>
                </a:cubicBezTo>
                <a:cubicBezTo>
                  <a:pt x="1633947" y="40430"/>
                  <a:pt x="1502447" y="-871"/>
                  <a:pt x="1382198" y="18288"/>
                </a:cubicBezTo>
                <a:cubicBezTo>
                  <a:pt x="1261949" y="37447"/>
                  <a:pt x="1045440" y="28353"/>
                  <a:pt x="733535" y="18288"/>
                </a:cubicBezTo>
                <a:cubicBezTo>
                  <a:pt x="421630" y="8223"/>
                  <a:pt x="341257" y="-18359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2703" y="5429"/>
                  <a:pt x="4244410" y="14046"/>
                  <a:pt x="4243589" y="18288"/>
                </a:cubicBezTo>
                <a:cubicBezTo>
                  <a:pt x="4130424" y="-1240"/>
                  <a:pt x="3932803" y="42249"/>
                  <a:pt x="3722234" y="18288"/>
                </a:cubicBezTo>
                <a:cubicBezTo>
                  <a:pt x="3511665" y="-5673"/>
                  <a:pt x="3269903" y="45994"/>
                  <a:pt x="3116007" y="18288"/>
                </a:cubicBezTo>
                <a:cubicBezTo>
                  <a:pt x="2962111" y="-9418"/>
                  <a:pt x="2744280" y="23224"/>
                  <a:pt x="2509780" y="18288"/>
                </a:cubicBezTo>
                <a:cubicBezTo>
                  <a:pt x="2275280" y="13352"/>
                  <a:pt x="2066059" y="43664"/>
                  <a:pt x="1945989" y="18288"/>
                </a:cubicBezTo>
                <a:cubicBezTo>
                  <a:pt x="1825919" y="-7088"/>
                  <a:pt x="1407329" y="12616"/>
                  <a:pt x="1254890" y="18288"/>
                </a:cubicBezTo>
                <a:cubicBezTo>
                  <a:pt x="1102451" y="23960"/>
                  <a:pt x="837950" y="31673"/>
                  <a:pt x="563791" y="18288"/>
                </a:cubicBezTo>
                <a:cubicBezTo>
                  <a:pt x="289632" y="4903"/>
                  <a:pt x="132768" y="710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41275" cap="rnd">
            <a:solidFill>
              <a:srgbClr val="FFFFFF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412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CB29321-37B7-7C4E-91EB-CD832573BD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43CAA20-3569-4189-9E48-239A229A86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Nadpis 3">
            <a:extLst>
              <a:ext uri="{FF2B5EF4-FFF2-40B4-BE49-F238E27FC236}">
                <a16:creationId xmlns:a16="http://schemas.microsoft.com/office/drawing/2014/main" id="{B645F4ED-A69E-E14B-6642-6FD18F46E6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1381"/>
            <a:ext cx="10512552" cy="406654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kern="1200" dirty="0">
                <a:solidFill>
                  <a:schemeClr val="bg1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„</a:t>
            </a:r>
            <a:r>
              <a:rPr lang="en-US" sz="6600" i="1" kern="1200" dirty="0" err="1">
                <a:solidFill>
                  <a:schemeClr val="bg1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Proč</a:t>
            </a:r>
            <a:r>
              <a:rPr lang="en-US" sz="6600" i="1" kern="1200" dirty="0">
                <a:solidFill>
                  <a:schemeClr val="bg1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 to </a:t>
            </a:r>
            <a:r>
              <a:rPr lang="en-US" sz="6600" i="1" kern="1200" dirty="0" err="1">
                <a:solidFill>
                  <a:schemeClr val="bg1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nejde</a:t>
            </a:r>
            <a:r>
              <a:rPr lang="en-US" sz="6600" i="1" kern="1200" dirty="0">
                <a:solidFill>
                  <a:schemeClr val="bg1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?</a:t>
            </a:r>
            <a:r>
              <a:rPr lang="en-US" sz="6600" kern="1200" dirty="0">
                <a:solidFill>
                  <a:schemeClr val="bg1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“</a:t>
            </a:r>
            <a:br>
              <a:rPr lang="en-US" sz="6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6600" i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„</a:t>
            </a:r>
            <a:r>
              <a:rPr lang="en-US" sz="6600" i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Protože</a:t>
            </a:r>
            <a:r>
              <a:rPr lang="en-US" sz="6600" i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to </a:t>
            </a:r>
            <a:r>
              <a:rPr lang="en-US" sz="6600" i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neumíš</a:t>
            </a:r>
            <a:r>
              <a:rPr lang="en-US" sz="6600" i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.“</a:t>
            </a:r>
            <a:endParaRPr lang="en-US" sz="66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DA542B6D-E775-4832-91DC-2D20F85781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18595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082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C9CCA7F-3C48-A76D-360B-167B58F29A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C6BD600-3269-C6CE-2716-D020553FA2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Nadpis 3">
            <a:extLst>
              <a:ext uri="{FF2B5EF4-FFF2-40B4-BE49-F238E27FC236}">
                <a16:creationId xmlns:a16="http://schemas.microsoft.com/office/drawing/2014/main" id="{3A84450B-9C1C-7506-BDAA-4CFAE447EC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1381"/>
            <a:ext cx="10512552" cy="406654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kern="1200" dirty="0">
                <a:solidFill>
                  <a:schemeClr val="bg1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„</a:t>
            </a:r>
            <a:r>
              <a:rPr lang="en-US" sz="6600" i="1" kern="1200" dirty="0" err="1">
                <a:solidFill>
                  <a:schemeClr val="bg1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Proč</a:t>
            </a:r>
            <a:r>
              <a:rPr lang="en-US" sz="6600" i="1" kern="1200" dirty="0">
                <a:solidFill>
                  <a:schemeClr val="bg1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 to </a:t>
            </a:r>
            <a:r>
              <a:rPr lang="en-US" sz="6600" i="1" kern="1200" dirty="0" err="1">
                <a:solidFill>
                  <a:schemeClr val="bg1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nejde</a:t>
            </a:r>
            <a:r>
              <a:rPr lang="en-US" sz="6600" i="1" kern="1200" dirty="0">
                <a:solidFill>
                  <a:schemeClr val="bg1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?</a:t>
            </a:r>
            <a:r>
              <a:rPr lang="en-US" sz="6600" kern="1200" dirty="0">
                <a:solidFill>
                  <a:schemeClr val="bg1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“</a:t>
            </a:r>
            <a:br>
              <a:rPr lang="en-US" sz="6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6600" i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„</a:t>
            </a:r>
            <a:r>
              <a:rPr lang="en-US" sz="6600" i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Protože</a:t>
            </a:r>
            <a:r>
              <a:rPr lang="en-US" sz="6600" i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to </a:t>
            </a:r>
            <a:r>
              <a:rPr lang="cs-CZ" sz="6600" i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ZATÍM </a:t>
            </a:r>
            <a:r>
              <a:rPr lang="en-US" sz="6600" i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neumíš</a:t>
            </a:r>
            <a:r>
              <a:rPr lang="en-US" sz="6600" i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.“</a:t>
            </a:r>
            <a:endParaRPr lang="en-US" sz="66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C7AC16D7-CED3-8287-745F-A1E9591FD3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18595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381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5C6624E-F861-0F0E-6198-F1C9C9CC8D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Nadpis 3">
            <a:extLst>
              <a:ext uri="{FF2B5EF4-FFF2-40B4-BE49-F238E27FC236}">
                <a16:creationId xmlns:a16="http://schemas.microsoft.com/office/drawing/2014/main" id="{E8D28D50-C75A-11B7-AAE8-F6B2F22E4D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cs-CZ" sz="5400"/>
              <a:t>Jedno slovo…</a:t>
            </a:r>
          </a:p>
        </p:txBody>
      </p:sp>
      <p:sp>
        <p:nvSpPr>
          <p:cNvPr id="14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Zástupný obsah 4">
            <a:extLst>
              <a:ext uri="{FF2B5EF4-FFF2-40B4-BE49-F238E27FC236}">
                <a16:creationId xmlns:a16="http://schemas.microsoft.com/office/drawing/2014/main" id="{E9E21F5D-0EF8-4EC6-AB95-7A7A94408C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cs-CZ" sz="2200" i="1" dirty="0"/>
          </a:p>
          <a:p>
            <a:pPr marL="0" indent="0">
              <a:buNone/>
            </a:pPr>
            <a:r>
              <a:rPr lang="cs-CZ" sz="2200" dirty="0"/>
              <a:t>mění celé nastavení mysli,</a:t>
            </a:r>
          </a:p>
          <a:p>
            <a:pPr marL="0" indent="0">
              <a:buNone/>
            </a:pPr>
            <a:r>
              <a:rPr lang="cs-CZ" sz="2200" dirty="0"/>
              <a:t>mění mozek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2436EE-DEDB-50AC-5800-0C169EF1DA9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1720" r="21860"/>
          <a:stretch>
            <a:fillRect/>
          </a:stretch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87235094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0">
            <a:extLst>
              <a:ext uri="{FF2B5EF4-FFF2-40B4-BE49-F238E27FC236}">
                <a16:creationId xmlns:a16="http://schemas.microsoft.com/office/drawing/2014/main" id="{9089EED9-F54D-4F20-A2C6-949DE41769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2">
            <a:extLst>
              <a:ext uri="{FF2B5EF4-FFF2-40B4-BE49-F238E27FC236}">
                <a16:creationId xmlns:a16="http://schemas.microsoft.com/office/drawing/2014/main" id="{7E46F721-3785-414D-8697-16AF490E68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3987E600-6E25-7311-CC06-3C56A7C75E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15300" y="1562669"/>
            <a:ext cx="3389515" cy="2380681"/>
          </a:xfrm>
        </p:spPr>
        <p:txBody>
          <a:bodyPr anchor="b">
            <a:normAutofit/>
          </a:bodyPr>
          <a:lstStyle/>
          <a:p>
            <a:r>
              <a:rPr lang="cs-CZ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MINDSET</a:t>
            </a:r>
            <a:endParaRPr lang="cs-CZ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6" name="Picture 5" descr="Obsah obrázku skica, kresba, klipart, Perokresba&#10;&#10;Obsah vygenerovaný umělou inteligencí může být nesprávný.">
            <a:extLst>
              <a:ext uri="{FF2B5EF4-FFF2-40B4-BE49-F238E27FC236}">
                <a16:creationId xmlns:a16="http://schemas.microsoft.com/office/drawing/2014/main" id="{31F4A5F2-7A0E-B6DB-0D46-4807E07ED71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7342" r="19784"/>
          <a:stretch>
            <a:fillRect/>
          </a:stretch>
        </p:blipFill>
        <p:spPr>
          <a:xfrm>
            <a:off x="20" y="1"/>
            <a:ext cx="7665573" cy="6857999"/>
          </a:xfrm>
          <a:custGeom>
            <a:avLst/>
            <a:gdLst/>
            <a:ahLst/>
            <a:cxnLst/>
            <a:rect l="l" t="t" r="r" b="b"/>
            <a:pathLst>
              <a:path w="7665593" h="6857999">
                <a:moveTo>
                  <a:pt x="0" y="0"/>
                </a:moveTo>
                <a:lnTo>
                  <a:pt x="7363783" y="0"/>
                </a:lnTo>
                <a:lnTo>
                  <a:pt x="7372954" y="18152"/>
                </a:lnTo>
                <a:cubicBezTo>
                  <a:pt x="7378508" y="27417"/>
                  <a:pt x="7383821" y="35694"/>
                  <a:pt x="7386404" y="41707"/>
                </a:cubicBezTo>
                <a:lnTo>
                  <a:pt x="7389058" y="60832"/>
                </a:lnTo>
                <a:lnTo>
                  <a:pt x="7394074" y="60137"/>
                </a:lnTo>
                <a:lnTo>
                  <a:pt x="7394443" y="67241"/>
                </a:lnTo>
                <a:lnTo>
                  <a:pt x="7394565" y="83099"/>
                </a:lnTo>
                <a:cubicBezTo>
                  <a:pt x="7395324" y="92994"/>
                  <a:pt x="7394122" y="120511"/>
                  <a:pt x="7395957" y="130584"/>
                </a:cubicBezTo>
                <a:cubicBezTo>
                  <a:pt x="7401306" y="133490"/>
                  <a:pt x="7404223" y="137975"/>
                  <a:pt x="7405574" y="143540"/>
                </a:cubicBezTo>
                <a:lnTo>
                  <a:pt x="7405725" y="155795"/>
                </a:lnTo>
                <a:lnTo>
                  <a:pt x="7418615" y="226869"/>
                </a:lnTo>
                <a:lnTo>
                  <a:pt x="7419579" y="236641"/>
                </a:lnTo>
                <a:lnTo>
                  <a:pt x="7423900" y="241933"/>
                </a:lnTo>
                <a:cubicBezTo>
                  <a:pt x="7424763" y="245974"/>
                  <a:pt x="7424206" y="257579"/>
                  <a:pt x="7424760" y="260885"/>
                </a:cubicBezTo>
                <a:cubicBezTo>
                  <a:pt x="7425580" y="261177"/>
                  <a:pt x="7426400" y="261469"/>
                  <a:pt x="7427220" y="261761"/>
                </a:cubicBezTo>
                <a:cubicBezTo>
                  <a:pt x="7431152" y="272291"/>
                  <a:pt x="7444241" y="311893"/>
                  <a:pt x="7448344" y="324055"/>
                </a:cubicBezTo>
                <a:cubicBezTo>
                  <a:pt x="7444563" y="326484"/>
                  <a:pt x="7450535" y="331924"/>
                  <a:pt x="7451833" y="334727"/>
                </a:cubicBezTo>
                <a:cubicBezTo>
                  <a:pt x="7449286" y="335161"/>
                  <a:pt x="7448510" y="341947"/>
                  <a:pt x="7450776" y="343948"/>
                </a:cubicBezTo>
                <a:cubicBezTo>
                  <a:pt x="7463202" y="391652"/>
                  <a:pt x="7437523" y="367773"/>
                  <a:pt x="7453791" y="395003"/>
                </a:cubicBezTo>
                <a:cubicBezTo>
                  <a:pt x="7454869" y="399820"/>
                  <a:pt x="7453841" y="403723"/>
                  <a:pt x="7451939" y="407147"/>
                </a:cubicBezTo>
                <a:lnTo>
                  <a:pt x="7448030" y="412254"/>
                </a:lnTo>
                <a:lnTo>
                  <a:pt x="7455416" y="432021"/>
                </a:lnTo>
                <a:cubicBezTo>
                  <a:pt x="7457991" y="441758"/>
                  <a:pt x="7459699" y="452007"/>
                  <a:pt x="7460479" y="462523"/>
                </a:cubicBezTo>
                <a:cubicBezTo>
                  <a:pt x="7455275" y="464882"/>
                  <a:pt x="7462669" y="473136"/>
                  <a:pt x="7464133" y="477020"/>
                </a:cubicBezTo>
                <a:cubicBezTo>
                  <a:pt x="7460734" y="477060"/>
                  <a:pt x="7459104" y="485663"/>
                  <a:pt x="7461914" y="488716"/>
                </a:cubicBezTo>
                <a:cubicBezTo>
                  <a:pt x="7474065" y="552879"/>
                  <a:pt x="7442314" y="516775"/>
                  <a:pt x="7461353" y="555280"/>
                </a:cubicBezTo>
                <a:cubicBezTo>
                  <a:pt x="7462345" y="561721"/>
                  <a:pt x="7460642" y="566553"/>
                  <a:pt x="7457829" y="570585"/>
                </a:cubicBezTo>
                <a:lnTo>
                  <a:pt x="7450804" y="577839"/>
                </a:lnTo>
                <a:lnTo>
                  <a:pt x="7453309" y="583524"/>
                </a:lnTo>
                <a:cubicBezTo>
                  <a:pt x="7453505" y="604977"/>
                  <a:pt x="7446306" y="611303"/>
                  <a:pt x="7453558" y="623785"/>
                </a:cubicBezTo>
                <a:cubicBezTo>
                  <a:pt x="7438483" y="642230"/>
                  <a:pt x="7452055" y="636019"/>
                  <a:pt x="7454362" y="650049"/>
                </a:cubicBezTo>
                <a:cubicBezTo>
                  <a:pt x="7457368" y="661117"/>
                  <a:pt x="7463152" y="640798"/>
                  <a:pt x="7464006" y="651645"/>
                </a:cubicBezTo>
                <a:cubicBezTo>
                  <a:pt x="7460114" y="663380"/>
                  <a:pt x="7472201" y="662829"/>
                  <a:pt x="7467442" y="675032"/>
                </a:cubicBezTo>
                <a:cubicBezTo>
                  <a:pt x="7458335" y="672068"/>
                  <a:pt x="7469207" y="699114"/>
                  <a:pt x="7461251" y="699956"/>
                </a:cubicBezTo>
                <a:cubicBezTo>
                  <a:pt x="7472628" y="710321"/>
                  <a:pt x="7458614" y="715529"/>
                  <a:pt x="7462119" y="729331"/>
                </a:cubicBezTo>
                <a:cubicBezTo>
                  <a:pt x="7466423" y="735831"/>
                  <a:pt x="7467162" y="740521"/>
                  <a:pt x="7462533" y="746910"/>
                </a:cubicBezTo>
                <a:cubicBezTo>
                  <a:pt x="7483486" y="776851"/>
                  <a:pt x="7463470" y="765024"/>
                  <a:pt x="7471529" y="793043"/>
                </a:cubicBezTo>
                <a:cubicBezTo>
                  <a:pt x="7480002" y="817184"/>
                  <a:pt x="7485500" y="844550"/>
                  <a:pt x="7505730" y="867898"/>
                </a:cubicBezTo>
                <a:cubicBezTo>
                  <a:pt x="7511461" y="872184"/>
                  <a:pt x="7513630" y="882707"/>
                  <a:pt x="7510576" y="891400"/>
                </a:cubicBezTo>
                <a:cubicBezTo>
                  <a:pt x="7510049" y="892894"/>
                  <a:pt x="7509385" y="894278"/>
                  <a:pt x="7508604" y="895508"/>
                </a:cubicBezTo>
                <a:cubicBezTo>
                  <a:pt x="7511698" y="915692"/>
                  <a:pt x="7525520" y="989520"/>
                  <a:pt x="7529143" y="1012510"/>
                </a:cubicBezTo>
                <a:cubicBezTo>
                  <a:pt x="7521781" y="1014371"/>
                  <a:pt x="7535067" y="1025997"/>
                  <a:pt x="7530347" y="1033444"/>
                </a:cubicBezTo>
                <a:cubicBezTo>
                  <a:pt x="7526204" y="1038777"/>
                  <a:pt x="7529270" y="1043549"/>
                  <a:pt x="7529596" y="1049120"/>
                </a:cubicBezTo>
                <a:cubicBezTo>
                  <a:pt x="7526339" y="1056460"/>
                  <a:pt x="7532220" y="1080398"/>
                  <a:pt x="7536437" y="1086639"/>
                </a:cubicBezTo>
                <a:cubicBezTo>
                  <a:pt x="7551094" y="1101553"/>
                  <a:pt x="7540210" y="1135442"/>
                  <a:pt x="7551438" y="1147834"/>
                </a:cubicBezTo>
                <a:cubicBezTo>
                  <a:pt x="7553086" y="1152330"/>
                  <a:pt x="7553752" y="1156729"/>
                  <a:pt x="7553808" y="1161047"/>
                </a:cubicBezTo>
                <a:lnTo>
                  <a:pt x="7552572" y="1173130"/>
                </a:lnTo>
                <a:lnTo>
                  <a:pt x="7549434" y="1176566"/>
                </a:lnTo>
                <a:lnTo>
                  <a:pt x="7550211" y="1183950"/>
                </a:lnTo>
                <a:lnTo>
                  <a:pt x="7549733" y="1186066"/>
                </a:lnTo>
                <a:cubicBezTo>
                  <a:pt x="7548807" y="1190108"/>
                  <a:pt x="7548001" y="1194099"/>
                  <a:pt x="7547683" y="1198047"/>
                </a:cubicBezTo>
                <a:cubicBezTo>
                  <a:pt x="7563423" y="1192855"/>
                  <a:pt x="7547566" y="1230782"/>
                  <a:pt x="7560295" y="1219849"/>
                </a:cubicBezTo>
                <a:cubicBezTo>
                  <a:pt x="7561281" y="1240644"/>
                  <a:pt x="7573138" y="1224782"/>
                  <a:pt x="7561835" y="1249779"/>
                </a:cubicBezTo>
                <a:cubicBezTo>
                  <a:pt x="7574707" y="1282065"/>
                  <a:pt x="7569916" y="1332957"/>
                  <a:pt x="7589445" y="1358245"/>
                </a:cubicBezTo>
                <a:cubicBezTo>
                  <a:pt x="7581989" y="1355103"/>
                  <a:pt x="7576204" y="1368711"/>
                  <a:pt x="7579904" y="1378136"/>
                </a:cubicBezTo>
                <a:cubicBezTo>
                  <a:pt x="7550647" y="1367117"/>
                  <a:pt x="7606267" y="1415404"/>
                  <a:pt x="7586303" y="1423699"/>
                </a:cubicBezTo>
                <a:cubicBezTo>
                  <a:pt x="7604838" y="1424108"/>
                  <a:pt x="7636267" y="1466352"/>
                  <a:pt x="7621059" y="1486236"/>
                </a:cubicBezTo>
                <a:cubicBezTo>
                  <a:pt x="7624771" y="1516526"/>
                  <a:pt x="7640092" y="1537976"/>
                  <a:pt x="7633966" y="1569734"/>
                </a:cubicBezTo>
                <a:cubicBezTo>
                  <a:pt x="7636447" y="1570719"/>
                  <a:pt x="7638522" y="1572334"/>
                  <a:pt x="7640304" y="1574384"/>
                </a:cubicBezTo>
                <a:lnTo>
                  <a:pt x="7644628" y="1581242"/>
                </a:lnTo>
                <a:lnTo>
                  <a:pt x="7644313" y="1582567"/>
                </a:lnTo>
                <a:cubicBezTo>
                  <a:pt x="7644257" y="1587776"/>
                  <a:pt x="7645302" y="1590443"/>
                  <a:pt x="7646831" y="1591983"/>
                </a:cubicBezTo>
                <a:cubicBezTo>
                  <a:pt x="7647577" y="1592347"/>
                  <a:pt x="7648323" y="1592711"/>
                  <a:pt x="7649069" y="1593074"/>
                </a:cubicBezTo>
                <a:lnTo>
                  <a:pt x="7651326" y="1599230"/>
                </a:lnTo>
                <a:lnTo>
                  <a:pt x="7657195" y="1610539"/>
                </a:lnTo>
                <a:lnTo>
                  <a:pt x="7656957" y="1613422"/>
                </a:lnTo>
                <a:lnTo>
                  <a:pt x="7663730" y="1631673"/>
                </a:lnTo>
                <a:lnTo>
                  <a:pt x="7663189" y="1632289"/>
                </a:lnTo>
                <a:cubicBezTo>
                  <a:pt x="7662131" y="1634085"/>
                  <a:pt x="7661641" y="1636199"/>
                  <a:pt x="7662326" y="1639024"/>
                </a:cubicBezTo>
                <a:cubicBezTo>
                  <a:pt x="7651979" y="1640024"/>
                  <a:pt x="7659188" y="1642819"/>
                  <a:pt x="7662125" y="1651067"/>
                </a:cubicBezTo>
                <a:cubicBezTo>
                  <a:pt x="7646711" y="1654462"/>
                  <a:pt x="7660667" y="1674670"/>
                  <a:pt x="7653812" y="1683345"/>
                </a:cubicBezTo>
                <a:cubicBezTo>
                  <a:pt x="7656316" y="1689330"/>
                  <a:pt x="7658683" y="1695719"/>
                  <a:pt x="7660803" y="1702414"/>
                </a:cubicBezTo>
                <a:lnTo>
                  <a:pt x="7661867" y="1756201"/>
                </a:lnTo>
                <a:lnTo>
                  <a:pt x="7649453" y="1812530"/>
                </a:lnTo>
                <a:cubicBezTo>
                  <a:pt x="7649183" y="1833366"/>
                  <a:pt x="7644573" y="1851408"/>
                  <a:pt x="7647823" y="1869041"/>
                </a:cubicBezTo>
                <a:cubicBezTo>
                  <a:pt x="7644238" y="1876204"/>
                  <a:pt x="7642789" y="1882956"/>
                  <a:pt x="7648156" y="1889503"/>
                </a:cubicBezTo>
                <a:cubicBezTo>
                  <a:pt x="7646365" y="1908946"/>
                  <a:pt x="7638702" y="1913653"/>
                  <a:pt x="7644679" y="1925974"/>
                </a:cubicBezTo>
                <a:cubicBezTo>
                  <a:pt x="7632281" y="1936898"/>
                  <a:pt x="7637013" y="1937545"/>
                  <a:pt x="7640564" y="1942678"/>
                </a:cubicBezTo>
                <a:lnTo>
                  <a:pt x="7640816" y="1943410"/>
                </a:lnTo>
                <a:lnTo>
                  <a:pt x="7639044" y="1944904"/>
                </a:lnTo>
                <a:lnTo>
                  <a:pt x="7638223" y="1947993"/>
                </a:lnTo>
                <a:lnTo>
                  <a:pt x="7638752" y="1956430"/>
                </a:lnTo>
                <a:lnTo>
                  <a:pt x="7639407" y="1959603"/>
                </a:lnTo>
                <a:cubicBezTo>
                  <a:pt x="7639690" y="1961788"/>
                  <a:pt x="7639658" y="1963239"/>
                  <a:pt x="7639396" y="1964244"/>
                </a:cubicBezTo>
                <a:lnTo>
                  <a:pt x="7639249" y="1964361"/>
                </a:lnTo>
                <a:lnTo>
                  <a:pt x="7639521" y="1968708"/>
                </a:lnTo>
                <a:cubicBezTo>
                  <a:pt x="7640315" y="1976045"/>
                  <a:pt x="7641402" y="1983186"/>
                  <a:pt x="7642694" y="1989983"/>
                </a:cubicBezTo>
                <a:cubicBezTo>
                  <a:pt x="7634556" y="1995729"/>
                  <a:pt x="7644169" y="2020842"/>
                  <a:pt x="7628828" y="2018094"/>
                </a:cubicBezTo>
                <a:cubicBezTo>
                  <a:pt x="7630116" y="2027262"/>
                  <a:pt x="7636485" y="2032807"/>
                  <a:pt x="7626423" y="2029720"/>
                </a:cubicBezTo>
                <a:cubicBezTo>
                  <a:pt x="7626559" y="2032738"/>
                  <a:pt x="7625703" y="2034598"/>
                  <a:pt x="7624364" y="2035929"/>
                </a:cubicBezTo>
                <a:lnTo>
                  <a:pt x="7623733" y="2036314"/>
                </a:lnTo>
                <a:lnTo>
                  <a:pt x="7626847" y="2056711"/>
                </a:lnTo>
                <a:lnTo>
                  <a:pt x="7626090" y="2059419"/>
                </a:lnTo>
                <a:lnTo>
                  <a:pt x="7629618" y="2072712"/>
                </a:lnTo>
                <a:lnTo>
                  <a:pt x="7630641" y="2079581"/>
                </a:lnTo>
                <a:lnTo>
                  <a:pt x="7632577" y="2081522"/>
                </a:lnTo>
                <a:cubicBezTo>
                  <a:pt x="7633753" y="2083617"/>
                  <a:pt x="7634261" y="2086620"/>
                  <a:pt x="7633251" y="2091658"/>
                </a:cubicBezTo>
                <a:lnTo>
                  <a:pt x="7632707" y="2092825"/>
                </a:lnTo>
                <a:lnTo>
                  <a:pt x="7635575" y="2101184"/>
                </a:lnTo>
                <a:cubicBezTo>
                  <a:pt x="7636900" y="2103876"/>
                  <a:pt x="7638586" y="2106260"/>
                  <a:pt x="7640772" y="2108190"/>
                </a:cubicBezTo>
                <a:cubicBezTo>
                  <a:pt x="7629093" y="2136655"/>
                  <a:pt x="7639778" y="2163513"/>
                  <a:pt x="7637758" y="2194409"/>
                </a:cubicBezTo>
                <a:cubicBezTo>
                  <a:pt x="7619585" y="2207765"/>
                  <a:pt x="7641835" y="2261154"/>
                  <a:pt x="7659453" y="2268824"/>
                </a:cubicBezTo>
                <a:cubicBezTo>
                  <a:pt x="7644015" y="2268997"/>
                  <a:pt x="7665037" y="2307714"/>
                  <a:pt x="7665583" y="2317700"/>
                </a:cubicBezTo>
                <a:cubicBezTo>
                  <a:pt x="7665764" y="2321029"/>
                  <a:pt x="7663671" y="2321166"/>
                  <a:pt x="7657195" y="2315619"/>
                </a:cubicBezTo>
                <a:cubicBezTo>
                  <a:pt x="7658997" y="2326231"/>
                  <a:pt x="7650972" y="2337185"/>
                  <a:pt x="7644431" y="2331209"/>
                </a:cubicBezTo>
                <a:cubicBezTo>
                  <a:pt x="7658433" y="2363448"/>
                  <a:pt x="7644510" y="2411031"/>
                  <a:pt x="7650869" y="2447461"/>
                </a:cubicBezTo>
                <a:cubicBezTo>
                  <a:pt x="7635485" y="2467322"/>
                  <a:pt x="7649719" y="2456555"/>
                  <a:pt x="7646841" y="2477156"/>
                </a:cubicBezTo>
                <a:cubicBezTo>
                  <a:pt x="7661004" y="2471521"/>
                  <a:pt x="7638896" y="2502164"/>
                  <a:pt x="7654880" y="2503292"/>
                </a:cubicBezTo>
                <a:cubicBezTo>
                  <a:pt x="7653849" y="2507005"/>
                  <a:pt x="7652348" y="2510567"/>
                  <a:pt x="7650720" y="2514131"/>
                </a:cubicBezTo>
                <a:lnTo>
                  <a:pt x="7649876" y="2516003"/>
                </a:lnTo>
                <a:lnTo>
                  <a:pt x="7649263" y="2523483"/>
                </a:lnTo>
                <a:lnTo>
                  <a:pt x="7645633" y="2525592"/>
                </a:lnTo>
                <a:lnTo>
                  <a:pt x="7642233" y="2536851"/>
                </a:lnTo>
                <a:cubicBezTo>
                  <a:pt x="7641494" y="2541069"/>
                  <a:pt x="7641323" y="2545607"/>
                  <a:pt x="7642069" y="2550622"/>
                </a:cubicBezTo>
                <a:cubicBezTo>
                  <a:pt x="7648404" y="2562959"/>
                  <a:pt x="7640640" y="2582170"/>
                  <a:pt x="7641110" y="2599544"/>
                </a:cubicBezTo>
                <a:lnTo>
                  <a:pt x="7643071" y="2607523"/>
                </a:lnTo>
                <a:lnTo>
                  <a:pt x="7639801" y="2633566"/>
                </a:lnTo>
                <a:cubicBezTo>
                  <a:pt x="7639166" y="2640978"/>
                  <a:pt x="7638833" y="2648672"/>
                  <a:pt x="7639065" y="2656773"/>
                </a:cubicBezTo>
                <a:lnTo>
                  <a:pt x="7640624" y="2671810"/>
                </a:lnTo>
                <a:lnTo>
                  <a:pt x="7639332" y="2675751"/>
                </a:lnTo>
                <a:cubicBezTo>
                  <a:pt x="7639476" y="2682617"/>
                  <a:pt x="7644027" y="2691703"/>
                  <a:pt x="7638498" y="2690893"/>
                </a:cubicBezTo>
                <a:lnTo>
                  <a:pt x="7640415" y="2698606"/>
                </a:lnTo>
                <a:lnTo>
                  <a:pt x="7636002" y="2706218"/>
                </a:lnTo>
                <a:cubicBezTo>
                  <a:pt x="7634978" y="2707053"/>
                  <a:pt x="7633887" y="2707679"/>
                  <a:pt x="7632770" y="2708079"/>
                </a:cubicBezTo>
                <a:lnTo>
                  <a:pt x="7634220" y="2718854"/>
                </a:lnTo>
                <a:lnTo>
                  <a:pt x="7631061" y="2727688"/>
                </a:lnTo>
                <a:lnTo>
                  <a:pt x="7633127" y="2735389"/>
                </a:lnTo>
                <a:lnTo>
                  <a:pt x="7632661" y="2738584"/>
                </a:lnTo>
                <a:lnTo>
                  <a:pt x="7631098" y="2746529"/>
                </a:lnTo>
                <a:cubicBezTo>
                  <a:pt x="7630002" y="2750602"/>
                  <a:pt x="7628681" y="2755160"/>
                  <a:pt x="7627624" y="2760235"/>
                </a:cubicBezTo>
                <a:lnTo>
                  <a:pt x="7627140" y="2764511"/>
                </a:lnTo>
                <a:lnTo>
                  <a:pt x="7621827" y="2773820"/>
                </a:lnTo>
                <a:cubicBezTo>
                  <a:pt x="7617811" y="2780593"/>
                  <a:pt x="7615104" y="2785923"/>
                  <a:pt x="7617284" y="2791840"/>
                </a:cubicBezTo>
                <a:cubicBezTo>
                  <a:pt x="7612094" y="2801924"/>
                  <a:pt x="7597550" y="2808970"/>
                  <a:pt x="7601430" y="2823567"/>
                </a:cubicBezTo>
                <a:cubicBezTo>
                  <a:pt x="7594841" y="2819137"/>
                  <a:pt x="7600633" y="2839778"/>
                  <a:pt x="7593865" y="2842217"/>
                </a:cubicBezTo>
                <a:cubicBezTo>
                  <a:pt x="7588415" y="2843342"/>
                  <a:pt x="7588901" y="2849866"/>
                  <a:pt x="7586893" y="2854834"/>
                </a:cubicBezTo>
                <a:cubicBezTo>
                  <a:pt x="7581327" y="2858374"/>
                  <a:pt x="7576244" y="2883372"/>
                  <a:pt x="7577046" y="2892075"/>
                </a:cubicBezTo>
                <a:cubicBezTo>
                  <a:pt x="7582584" y="2916606"/>
                  <a:pt x="7560175" y="2936338"/>
                  <a:pt x="7564026" y="2955950"/>
                </a:cubicBezTo>
                <a:cubicBezTo>
                  <a:pt x="7563501" y="2961086"/>
                  <a:pt x="7562240" y="2965343"/>
                  <a:pt x="7560529" y="2969031"/>
                </a:cubicBezTo>
                <a:lnTo>
                  <a:pt x="7554631" y="2978222"/>
                </a:lnTo>
                <a:lnTo>
                  <a:pt x="7550747" y="2978564"/>
                </a:lnTo>
                <a:lnTo>
                  <a:pt x="7548359" y="2985429"/>
                </a:lnTo>
                <a:lnTo>
                  <a:pt x="7547120" y="2986826"/>
                </a:lnTo>
                <a:cubicBezTo>
                  <a:pt x="7544741" y="2989483"/>
                  <a:pt x="7542480" y="2992194"/>
                  <a:pt x="7540621" y="2995267"/>
                </a:cubicBezTo>
                <a:cubicBezTo>
                  <a:pt x="7555200" y="3003715"/>
                  <a:pt x="7527208" y="3022799"/>
                  <a:pt x="7541739" y="3023946"/>
                </a:cubicBezTo>
                <a:cubicBezTo>
                  <a:pt x="7534059" y="3042303"/>
                  <a:pt x="7549904" y="3038579"/>
                  <a:pt x="7530781" y="3050462"/>
                </a:cubicBezTo>
                <a:cubicBezTo>
                  <a:pt x="7527838" y="3088204"/>
                  <a:pt x="7503338" y="3127251"/>
                  <a:pt x="7508515" y="3164510"/>
                </a:cubicBezTo>
                <a:cubicBezTo>
                  <a:pt x="7503888" y="3155782"/>
                  <a:pt x="7493770" y="3162549"/>
                  <a:pt x="7492866" y="3173520"/>
                </a:cubicBezTo>
                <a:cubicBezTo>
                  <a:pt x="7474179" y="3140376"/>
                  <a:pt x="7498581" y="3226463"/>
                  <a:pt x="7479395" y="3217191"/>
                </a:cubicBezTo>
                <a:cubicBezTo>
                  <a:pt x="7493905" y="3232643"/>
                  <a:pt x="7501608" y="3293915"/>
                  <a:pt x="7481475" y="3298298"/>
                </a:cubicBezTo>
                <a:cubicBezTo>
                  <a:pt x="7472089" y="3326890"/>
                  <a:pt x="7475493" y="3357480"/>
                  <a:pt x="7457722" y="3379292"/>
                </a:cubicBezTo>
                <a:cubicBezTo>
                  <a:pt x="7459285" y="3382143"/>
                  <a:pt x="7460273" y="3385199"/>
                  <a:pt x="7460850" y="3388381"/>
                </a:cubicBezTo>
                <a:lnTo>
                  <a:pt x="7461482" y="3397694"/>
                </a:lnTo>
                <a:lnTo>
                  <a:pt x="7460695" y="3398556"/>
                </a:lnTo>
                <a:cubicBezTo>
                  <a:pt x="7458532" y="3402904"/>
                  <a:pt x="7458275" y="3406007"/>
                  <a:pt x="7458858" y="3408553"/>
                </a:cubicBezTo>
                <a:lnTo>
                  <a:pt x="7460185" y="3411299"/>
                </a:lnTo>
                <a:lnTo>
                  <a:pt x="7459468" y="3418333"/>
                </a:lnTo>
                <a:lnTo>
                  <a:pt x="7459515" y="3432662"/>
                </a:lnTo>
                <a:lnTo>
                  <a:pt x="7458154" y="3434902"/>
                </a:lnTo>
                <a:lnTo>
                  <a:pt x="7456091" y="3455825"/>
                </a:lnTo>
                <a:cubicBezTo>
                  <a:pt x="7455865" y="3455850"/>
                  <a:pt x="7455638" y="3455877"/>
                  <a:pt x="7455413" y="3455903"/>
                </a:cubicBezTo>
                <a:cubicBezTo>
                  <a:pt x="7453843" y="3456557"/>
                  <a:pt x="7452596" y="3457940"/>
                  <a:pt x="7451989" y="3460886"/>
                </a:cubicBezTo>
                <a:cubicBezTo>
                  <a:pt x="7443388" y="3453296"/>
                  <a:pt x="7447961" y="3461529"/>
                  <a:pt x="7446929" y="3470886"/>
                </a:cubicBezTo>
                <a:cubicBezTo>
                  <a:pt x="7433341" y="3461186"/>
                  <a:pt x="7436171" y="3489615"/>
                  <a:pt x="7427213" y="3491353"/>
                </a:cubicBezTo>
                <a:cubicBezTo>
                  <a:pt x="7426761" y="3498443"/>
                  <a:pt x="7426037" y="3505767"/>
                  <a:pt x="7424990" y="3513143"/>
                </a:cubicBezTo>
                <a:lnTo>
                  <a:pt x="7424186" y="3517424"/>
                </a:lnTo>
                <a:cubicBezTo>
                  <a:pt x="7424132" y="3517438"/>
                  <a:pt x="7424077" y="3517453"/>
                  <a:pt x="7424024" y="3517467"/>
                </a:cubicBezTo>
                <a:cubicBezTo>
                  <a:pt x="7423536" y="3518305"/>
                  <a:pt x="7423153" y="3519678"/>
                  <a:pt x="7422883" y="3521896"/>
                </a:cubicBezTo>
                <a:lnTo>
                  <a:pt x="7422723" y="3525229"/>
                </a:lnTo>
                <a:lnTo>
                  <a:pt x="7421163" y="3533534"/>
                </a:lnTo>
                <a:lnTo>
                  <a:pt x="7419650" y="3536108"/>
                </a:lnTo>
                <a:lnTo>
                  <a:pt x="7417640" y="3536718"/>
                </a:lnTo>
                <a:lnTo>
                  <a:pt x="7417697" y="3537534"/>
                </a:lnTo>
                <a:cubicBezTo>
                  <a:pt x="7419749" y="3544077"/>
                  <a:pt x="7423989" y="3546875"/>
                  <a:pt x="7409814" y="3551598"/>
                </a:cubicBezTo>
                <a:cubicBezTo>
                  <a:pt x="7412376" y="3566128"/>
                  <a:pt x="7404108" y="3567090"/>
                  <a:pt x="7397719" y="3584844"/>
                </a:cubicBezTo>
                <a:cubicBezTo>
                  <a:pt x="7401116" y="3593573"/>
                  <a:pt x="7398130" y="3599358"/>
                  <a:pt x="7393057" y="3604546"/>
                </a:cubicBezTo>
                <a:cubicBezTo>
                  <a:pt x="7391792" y="3622895"/>
                  <a:pt x="7383125" y="3638008"/>
                  <a:pt x="7377811" y="3657793"/>
                </a:cubicBezTo>
                <a:cubicBezTo>
                  <a:pt x="7379886" y="3680874"/>
                  <a:pt x="7366255" y="3689531"/>
                  <a:pt x="7360624" y="3710685"/>
                </a:cubicBezTo>
                <a:cubicBezTo>
                  <a:pt x="7367950" y="3731637"/>
                  <a:pt x="7347999" y="3723947"/>
                  <a:pt x="7341489" y="3734006"/>
                </a:cubicBezTo>
                <a:lnTo>
                  <a:pt x="7340478" y="3737028"/>
                </a:lnTo>
                <a:lnTo>
                  <a:pt x="7340489" y="3745476"/>
                </a:lnTo>
                <a:lnTo>
                  <a:pt x="7340950" y="3748687"/>
                </a:lnTo>
                <a:cubicBezTo>
                  <a:pt x="7341098" y="3750887"/>
                  <a:pt x="7340976" y="3752333"/>
                  <a:pt x="7340653" y="3753314"/>
                </a:cubicBezTo>
                <a:lnTo>
                  <a:pt x="7340500" y="3753419"/>
                </a:lnTo>
                <a:lnTo>
                  <a:pt x="7340506" y="3757774"/>
                </a:lnTo>
                <a:cubicBezTo>
                  <a:pt x="7340847" y="3765147"/>
                  <a:pt x="7341495" y="3772345"/>
                  <a:pt x="7342369" y="3779218"/>
                </a:cubicBezTo>
                <a:cubicBezTo>
                  <a:pt x="7333890" y="3784348"/>
                  <a:pt x="7341949" y="3810090"/>
                  <a:pt x="7326800" y="3806225"/>
                </a:cubicBezTo>
                <a:cubicBezTo>
                  <a:pt x="7327524" y="3815461"/>
                  <a:pt x="7333545" y="3821456"/>
                  <a:pt x="7323686" y="3817640"/>
                </a:cubicBezTo>
                <a:cubicBezTo>
                  <a:pt x="7323637" y="3820659"/>
                  <a:pt x="7322668" y="3822449"/>
                  <a:pt x="7321247" y="3823678"/>
                </a:cubicBezTo>
                <a:lnTo>
                  <a:pt x="7320595" y="3824018"/>
                </a:lnTo>
                <a:lnTo>
                  <a:pt x="7322453" y="3844579"/>
                </a:lnTo>
                <a:lnTo>
                  <a:pt x="7321532" y="3847225"/>
                </a:lnTo>
                <a:lnTo>
                  <a:pt x="7324238" y="3860736"/>
                </a:lnTo>
                <a:lnTo>
                  <a:pt x="7324840" y="3867658"/>
                </a:lnTo>
                <a:lnTo>
                  <a:pt x="7326655" y="3869733"/>
                </a:lnTo>
                <a:cubicBezTo>
                  <a:pt x="7327701" y="3871909"/>
                  <a:pt x="7328023" y="3874942"/>
                  <a:pt x="7326706" y="3879891"/>
                </a:cubicBezTo>
                <a:lnTo>
                  <a:pt x="7326093" y="3881013"/>
                </a:lnTo>
                <a:lnTo>
                  <a:pt x="7328442" y="3889558"/>
                </a:lnTo>
                <a:cubicBezTo>
                  <a:pt x="7329602" y="3892339"/>
                  <a:pt x="7331138" y="3894839"/>
                  <a:pt x="7333203" y="3896924"/>
                </a:cubicBezTo>
                <a:cubicBezTo>
                  <a:pt x="7319795" y="3924445"/>
                  <a:pt x="7328820" y="3952004"/>
                  <a:pt x="7324908" y="3982658"/>
                </a:cubicBezTo>
                <a:cubicBezTo>
                  <a:pt x="7325522" y="4017325"/>
                  <a:pt x="7327874" y="4041416"/>
                  <a:pt x="7327588" y="4064228"/>
                </a:cubicBezTo>
                <a:cubicBezTo>
                  <a:pt x="7328735" y="4074940"/>
                  <a:pt x="7329351" y="4153102"/>
                  <a:pt x="7323186" y="4146664"/>
                </a:cubicBezTo>
                <a:cubicBezTo>
                  <a:pt x="7335189" y="4179829"/>
                  <a:pt x="7318370" y="4199117"/>
                  <a:pt x="7322488" y="4235901"/>
                </a:cubicBezTo>
                <a:cubicBezTo>
                  <a:pt x="7305909" y="4254573"/>
                  <a:pt x="7320783" y="4244884"/>
                  <a:pt x="7316645" y="4265209"/>
                </a:cubicBezTo>
                <a:cubicBezTo>
                  <a:pt x="7331133" y="4260631"/>
                  <a:pt x="7307179" y="4289560"/>
                  <a:pt x="7323069" y="4291857"/>
                </a:cubicBezTo>
                <a:cubicBezTo>
                  <a:pt x="7321814" y="4295483"/>
                  <a:pt x="7320095" y="4298923"/>
                  <a:pt x="7318251" y="4302359"/>
                </a:cubicBezTo>
                <a:lnTo>
                  <a:pt x="7317295" y="4304161"/>
                </a:lnTo>
                <a:lnTo>
                  <a:pt x="7316223" y="4311573"/>
                </a:lnTo>
                <a:lnTo>
                  <a:pt x="7312469" y="4313411"/>
                </a:lnTo>
                <a:lnTo>
                  <a:pt x="7306447" y="4403491"/>
                </a:lnTo>
                <a:cubicBezTo>
                  <a:pt x="7308849" y="4411399"/>
                  <a:pt x="7308497" y="4436984"/>
                  <a:pt x="7303688" y="4442497"/>
                </a:cubicBezTo>
                <a:cubicBezTo>
                  <a:pt x="7302637" y="4447969"/>
                  <a:pt x="7304327" y="4453942"/>
                  <a:pt x="7299181" y="4457128"/>
                </a:cubicBezTo>
                <a:cubicBezTo>
                  <a:pt x="7296154" y="4469016"/>
                  <a:pt x="7289197" y="4496240"/>
                  <a:pt x="7285530" y="4513823"/>
                </a:cubicBezTo>
                <a:cubicBezTo>
                  <a:pt x="7288769" y="4518560"/>
                  <a:pt x="7287100" y="4524649"/>
                  <a:pt x="7284412" y="4532609"/>
                </a:cubicBezTo>
                <a:lnTo>
                  <a:pt x="7282601" y="4540125"/>
                </a:lnTo>
                <a:lnTo>
                  <a:pt x="7291785" y="4563650"/>
                </a:lnTo>
                <a:lnTo>
                  <a:pt x="7284191" y="4636427"/>
                </a:lnTo>
                <a:lnTo>
                  <a:pt x="7292797" y="4672055"/>
                </a:lnTo>
                <a:cubicBezTo>
                  <a:pt x="7294304" y="4686552"/>
                  <a:pt x="7294421" y="4700466"/>
                  <a:pt x="7295425" y="4713953"/>
                </a:cubicBezTo>
                <a:cubicBezTo>
                  <a:pt x="7296104" y="4744441"/>
                  <a:pt x="7280378" y="4723911"/>
                  <a:pt x="7292574" y="4762180"/>
                </a:cubicBezTo>
                <a:cubicBezTo>
                  <a:pt x="7286719" y="4766152"/>
                  <a:pt x="7286266" y="4770971"/>
                  <a:pt x="7288689" y="4779168"/>
                </a:cubicBezTo>
                <a:cubicBezTo>
                  <a:pt x="7288592" y="4793971"/>
                  <a:pt x="7274303" y="4792486"/>
                  <a:pt x="7282355" y="4807636"/>
                </a:cubicBezTo>
                <a:cubicBezTo>
                  <a:pt x="7278556" y="4806204"/>
                  <a:pt x="7277539" y="4813202"/>
                  <a:pt x="7276505" y="4819678"/>
                </a:cubicBezTo>
                <a:lnTo>
                  <a:pt x="7273752" y="4823797"/>
                </a:lnTo>
                <a:lnTo>
                  <a:pt x="7283683" y="4847794"/>
                </a:lnTo>
                <a:cubicBezTo>
                  <a:pt x="7296832" y="4890479"/>
                  <a:pt x="7302379" y="4941877"/>
                  <a:pt x="7311552" y="4978326"/>
                </a:cubicBezTo>
                <a:cubicBezTo>
                  <a:pt x="7284161" y="4998846"/>
                  <a:pt x="7309660" y="4989594"/>
                  <a:pt x="7304880" y="5015024"/>
                </a:cubicBezTo>
                <a:cubicBezTo>
                  <a:pt x="7330355" y="5012307"/>
                  <a:pt x="7291032" y="5044485"/>
                  <a:pt x="7319932" y="5050993"/>
                </a:cubicBezTo>
                <a:cubicBezTo>
                  <a:pt x="7318148" y="5055414"/>
                  <a:pt x="7315506" y="5059493"/>
                  <a:pt x="7312641" y="5063537"/>
                </a:cubicBezTo>
                <a:lnTo>
                  <a:pt x="7311153" y="5065661"/>
                </a:lnTo>
                <a:lnTo>
                  <a:pt x="7310197" y="5075032"/>
                </a:lnTo>
                <a:lnTo>
                  <a:pt x="7303683" y="5076576"/>
                </a:lnTo>
                <a:lnTo>
                  <a:pt x="7297768" y="5089898"/>
                </a:lnTo>
                <a:cubicBezTo>
                  <a:pt x="7296519" y="5095057"/>
                  <a:pt x="7296302" y="5100805"/>
                  <a:pt x="7297750" y="5107454"/>
                </a:cubicBezTo>
                <a:cubicBezTo>
                  <a:pt x="7309447" y="5125240"/>
                  <a:pt x="7295812" y="5147341"/>
                  <a:pt x="7297014" y="5169708"/>
                </a:cubicBezTo>
                <a:lnTo>
                  <a:pt x="7300719" y="5180532"/>
                </a:lnTo>
                <a:lnTo>
                  <a:pt x="7295705" y="5210620"/>
                </a:lnTo>
                <a:lnTo>
                  <a:pt x="7296901" y="5212749"/>
                </a:lnTo>
                <a:cubicBezTo>
                  <a:pt x="7296704" y="5218058"/>
                  <a:pt x="7294377" y="5228574"/>
                  <a:pt x="7294523" y="5242477"/>
                </a:cubicBezTo>
                <a:lnTo>
                  <a:pt x="7297776" y="5296160"/>
                </a:lnTo>
                <a:lnTo>
                  <a:pt x="7289955" y="5304499"/>
                </a:lnTo>
                <a:lnTo>
                  <a:pt x="7286210" y="5305374"/>
                </a:lnTo>
                <a:lnTo>
                  <a:pt x="7286995" y="5320092"/>
                </a:lnTo>
                <a:lnTo>
                  <a:pt x="7281550" y="5330613"/>
                </a:lnTo>
                <a:lnTo>
                  <a:pt x="7285354" y="5340890"/>
                </a:lnTo>
                <a:lnTo>
                  <a:pt x="7281914" y="5354491"/>
                </a:lnTo>
                <a:cubicBezTo>
                  <a:pt x="7280017" y="5359352"/>
                  <a:pt x="7277725" y="5364763"/>
                  <a:pt x="7275918" y="5370917"/>
                </a:cubicBezTo>
                <a:lnTo>
                  <a:pt x="7267655" y="5384350"/>
                </a:lnTo>
                <a:lnTo>
                  <a:pt x="7263791" y="5406610"/>
                </a:lnTo>
                <a:cubicBezTo>
                  <a:pt x="7260956" y="5423841"/>
                  <a:pt x="7257650" y="5440271"/>
                  <a:pt x="7251522" y="5456222"/>
                </a:cubicBezTo>
                <a:cubicBezTo>
                  <a:pt x="7253699" y="5469913"/>
                  <a:pt x="7252931" y="5482529"/>
                  <a:pt x="7242311" y="5493751"/>
                </a:cubicBezTo>
                <a:cubicBezTo>
                  <a:pt x="7236636" y="5529727"/>
                  <a:pt x="7245809" y="5539513"/>
                  <a:pt x="7231835" y="5561252"/>
                </a:cubicBezTo>
                <a:cubicBezTo>
                  <a:pt x="7236311" y="5568555"/>
                  <a:pt x="7238499" y="5573475"/>
                  <a:pt x="7239152" y="5577121"/>
                </a:cubicBezTo>
                <a:cubicBezTo>
                  <a:pt x="7241111" y="5588065"/>
                  <a:pt x="7229268" y="5587525"/>
                  <a:pt x="7224043" y="5605355"/>
                </a:cubicBezTo>
                <a:cubicBezTo>
                  <a:pt x="7216774" y="5624244"/>
                  <a:pt x="7213225" y="5590845"/>
                  <a:pt x="7209229" y="5609118"/>
                </a:cubicBezTo>
                <a:cubicBezTo>
                  <a:pt x="7212098" y="5628346"/>
                  <a:pt x="7194168" y="5628785"/>
                  <a:pt x="7198222" y="5648700"/>
                </a:cubicBezTo>
                <a:cubicBezTo>
                  <a:pt x="7212577" y="5642705"/>
                  <a:pt x="7189541" y="5689259"/>
                  <a:pt x="7201221" y="5689771"/>
                </a:cubicBezTo>
                <a:cubicBezTo>
                  <a:pt x="7181618" y="5708428"/>
                  <a:pt x="7201258" y="5715573"/>
                  <a:pt x="7192555" y="5739098"/>
                </a:cubicBezTo>
                <a:cubicBezTo>
                  <a:pt x="7184486" y="5750478"/>
                  <a:pt x="7182208" y="5758416"/>
                  <a:pt x="7187522" y="5768603"/>
                </a:cubicBezTo>
                <a:cubicBezTo>
                  <a:pt x="7148692" y="5821144"/>
                  <a:pt x="7181577" y="5799065"/>
                  <a:pt x="7162500" y="5846928"/>
                </a:cubicBezTo>
                <a:lnTo>
                  <a:pt x="7160827" y="5850799"/>
                </a:lnTo>
                <a:lnTo>
                  <a:pt x="7163312" y="5866636"/>
                </a:lnTo>
                <a:cubicBezTo>
                  <a:pt x="7163884" y="5867070"/>
                  <a:pt x="7164455" y="5867505"/>
                  <a:pt x="7165029" y="5867939"/>
                </a:cubicBezTo>
                <a:lnTo>
                  <a:pt x="7142501" y="5914339"/>
                </a:lnTo>
                <a:lnTo>
                  <a:pt x="7143151" y="5921221"/>
                </a:lnTo>
                <a:lnTo>
                  <a:pt x="7123808" y="5950546"/>
                </a:lnTo>
                <a:lnTo>
                  <a:pt x="7116299" y="5966186"/>
                </a:lnTo>
                <a:lnTo>
                  <a:pt x="7106117" y="5983669"/>
                </a:lnTo>
                <a:lnTo>
                  <a:pt x="7109622" y="5995569"/>
                </a:lnTo>
                <a:cubicBezTo>
                  <a:pt x="7114727" y="6023526"/>
                  <a:pt x="7092983" y="6067450"/>
                  <a:pt x="7116605" y="6077139"/>
                </a:cubicBezTo>
                <a:cubicBezTo>
                  <a:pt x="7102148" y="6089933"/>
                  <a:pt x="7125501" y="6101908"/>
                  <a:pt x="7127573" y="6115892"/>
                </a:cubicBezTo>
                <a:cubicBezTo>
                  <a:pt x="7118381" y="6127056"/>
                  <a:pt x="7126331" y="6132595"/>
                  <a:pt x="7128098" y="6142737"/>
                </a:cubicBezTo>
                <a:cubicBezTo>
                  <a:pt x="7122429" y="6147329"/>
                  <a:pt x="7122724" y="6155912"/>
                  <a:pt x="7129375" y="6158833"/>
                </a:cubicBezTo>
                <a:cubicBezTo>
                  <a:pt x="7144709" y="6154689"/>
                  <a:pt x="7137060" y="6184499"/>
                  <a:pt x="7147635" y="6186714"/>
                </a:cubicBezTo>
                <a:cubicBezTo>
                  <a:pt x="7149842" y="6204016"/>
                  <a:pt x="7136414" y="6279145"/>
                  <a:pt x="7153343" y="6291871"/>
                </a:cubicBezTo>
                <a:cubicBezTo>
                  <a:pt x="7161381" y="6326852"/>
                  <a:pt x="7134450" y="6377408"/>
                  <a:pt x="7134923" y="6392273"/>
                </a:cubicBezTo>
                <a:cubicBezTo>
                  <a:pt x="7103997" y="6407024"/>
                  <a:pt x="7185503" y="6478818"/>
                  <a:pt x="7187236" y="6541940"/>
                </a:cubicBezTo>
                <a:cubicBezTo>
                  <a:pt x="7184250" y="6550446"/>
                  <a:pt x="7184290" y="6554993"/>
                  <a:pt x="7191340" y="6557275"/>
                </a:cubicBezTo>
                <a:cubicBezTo>
                  <a:pt x="7195412" y="6573685"/>
                  <a:pt x="7202070" y="6606060"/>
                  <a:pt x="7211670" y="6640404"/>
                </a:cubicBezTo>
                <a:cubicBezTo>
                  <a:pt x="7219591" y="6666216"/>
                  <a:pt x="7212698" y="6793331"/>
                  <a:pt x="7221085" y="6827708"/>
                </a:cubicBezTo>
                <a:lnTo>
                  <a:pt x="7227698" y="6857999"/>
                </a:lnTo>
                <a:lnTo>
                  <a:pt x="0" y="6857999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141400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01726C8-64D6-394C-4B97-733C91F86A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55666830-9A19-4E01-8505-D6C7F9AC5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Různé barevné znaky otazníků">
            <a:extLst>
              <a:ext uri="{FF2B5EF4-FFF2-40B4-BE49-F238E27FC236}">
                <a16:creationId xmlns:a16="http://schemas.microsoft.com/office/drawing/2014/main" id="{198E5891-8F80-E3F9-18EB-78AB1472F9A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5163" r="18549"/>
          <a:stretch>
            <a:fillRect/>
          </a:stretch>
        </p:blipFill>
        <p:spPr>
          <a:xfrm>
            <a:off x="4110127" y="10"/>
            <a:ext cx="8081873" cy="6857990"/>
          </a:xfrm>
          <a:custGeom>
            <a:avLst/>
            <a:gdLst/>
            <a:ahLst/>
            <a:cxnLst/>
            <a:rect l="l" t="t" r="r" b="b"/>
            <a:pathLst>
              <a:path w="8081873" h="6858000">
                <a:moveTo>
                  <a:pt x="0" y="0"/>
                </a:moveTo>
                <a:lnTo>
                  <a:pt x="8081873" y="0"/>
                </a:lnTo>
                <a:lnTo>
                  <a:pt x="8081873" y="6858000"/>
                </a:lnTo>
                <a:lnTo>
                  <a:pt x="0" y="6858000"/>
                </a:lnTo>
                <a:lnTo>
                  <a:pt x="68897" y="6734633"/>
                </a:lnTo>
                <a:cubicBezTo>
                  <a:pt x="558802" y="5812845"/>
                  <a:pt x="848920" y="4668597"/>
                  <a:pt x="848920" y="3429000"/>
                </a:cubicBezTo>
                <a:cubicBezTo>
                  <a:pt x="848920" y="2189404"/>
                  <a:pt x="558802" y="1045156"/>
                  <a:pt x="68897" y="123368"/>
                </a:cubicBezTo>
                <a:close/>
              </a:path>
            </a:pathLst>
          </a:custGeom>
        </p:spPr>
      </p:pic>
      <p:sp useBgFill="1">
        <p:nvSpPr>
          <p:cNvPr id="20" name="Freeform: Shape 19">
            <a:extLst>
              <a:ext uri="{FF2B5EF4-FFF2-40B4-BE49-F238E27FC236}">
                <a16:creationId xmlns:a16="http://schemas.microsoft.com/office/drawing/2014/main" id="{AE9FC877-7FB6-4D22-9988-35420644E2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2" name="Freeform: Shape 21">
            <a:extLst>
              <a:ext uri="{FF2B5EF4-FFF2-40B4-BE49-F238E27FC236}">
                <a16:creationId xmlns:a16="http://schemas.microsoft.com/office/drawing/2014/main" id="{E41809D1-F12E-46BB-B804-5F209D325E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Nadpis 3">
            <a:extLst>
              <a:ext uri="{FF2B5EF4-FFF2-40B4-BE49-F238E27FC236}">
                <a16:creationId xmlns:a16="http://schemas.microsoft.com/office/drawing/2014/main" id="{FAF2D696-4567-CEA2-4C9C-1C665FA43C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Co naše reakce </a:t>
            </a:r>
            <a:br>
              <a:rPr lang="en-US" sz="4800"/>
            </a:br>
            <a:r>
              <a:rPr lang="en-US" sz="4800"/>
              <a:t>na otázky dělají </a:t>
            </a:r>
            <a:br>
              <a:rPr lang="en-US" sz="4800"/>
            </a:br>
            <a:r>
              <a:rPr lang="en-US" sz="4800"/>
              <a:t>s dětskou myslí?</a:t>
            </a:r>
          </a:p>
        </p:txBody>
      </p:sp>
      <p:sp>
        <p:nvSpPr>
          <p:cNvPr id="5" name="Zástupný obsah 4">
            <a:extLst>
              <a:ext uri="{FF2B5EF4-FFF2-40B4-BE49-F238E27FC236}">
                <a16:creationId xmlns:a16="http://schemas.microsoft.com/office/drawing/2014/main" id="{1EEC9A8C-0D27-659F-EC15-8B6A2CB250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981" y="4872922"/>
            <a:ext cx="3933306" cy="1208141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000"/>
              <a:t>Nastavují MINDSET.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79004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47589D3-E402-46AB-DD50-ABF1B9303C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F837543A-6020-4505-A233-C9DB4BF740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Nadpis 8">
            <a:extLst>
              <a:ext uri="{FF2B5EF4-FFF2-40B4-BE49-F238E27FC236}">
                <a16:creationId xmlns:a16="http://schemas.microsoft.com/office/drawing/2014/main" id="{999D3157-2BDA-3812-7D9F-FD7EBE934E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558489" cy="1325563"/>
          </a:xfrm>
        </p:spPr>
        <p:txBody>
          <a:bodyPr>
            <a:normAutofit/>
          </a:bodyPr>
          <a:lstStyle/>
          <a:p>
            <a:r>
              <a:rPr lang="cs-CZ"/>
              <a:t>Fixní </a:t>
            </a:r>
            <a:r>
              <a:rPr lang="cs-CZ" err="1"/>
              <a:t>mindset</a:t>
            </a:r>
            <a:endParaRPr lang="cs-CZ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35B16301-FB18-48BA-A6DD-C37CAF6F9A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Zástupný obsah 4">
            <a:extLst>
              <a:ext uri="{FF2B5EF4-FFF2-40B4-BE49-F238E27FC236}">
                <a16:creationId xmlns:a16="http://schemas.microsoft.com/office/drawing/2014/main" id="{2682FC09-869E-0306-C906-BEA9FF0DBA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58489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cs-CZ" sz="1500" i="1" dirty="0"/>
              <a:t>„Protože to neumíš.“ </a:t>
            </a:r>
          </a:p>
          <a:p>
            <a:r>
              <a:rPr lang="cs-CZ" sz="1500" dirty="0"/>
              <a:t>mé schopnosti jsou dané - to </a:t>
            </a:r>
            <a:r>
              <a:rPr lang="cs-CZ" sz="1500" b="1" dirty="0"/>
              <a:t>nelze</a:t>
            </a:r>
            <a:r>
              <a:rPr lang="cs-CZ" sz="1500" dirty="0"/>
              <a:t> změnit</a:t>
            </a:r>
          </a:p>
          <a:p>
            <a:r>
              <a:rPr lang="cs-CZ" sz="1500" dirty="0"/>
              <a:t>chyba = </a:t>
            </a:r>
            <a:r>
              <a:rPr lang="cs-CZ" sz="1500" b="1" dirty="0"/>
              <a:t>jsem neschopný</a:t>
            </a:r>
          </a:p>
          <a:p>
            <a:r>
              <a:rPr lang="cs-CZ" sz="1500" dirty="0"/>
              <a:t>raději zvolí lehčí úkoly, kde mohu uspět</a:t>
            </a:r>
          </a:p>
          <a:p>
            <a:r>
              <a:rPr lang="cs-CZ" sz="1500" b="1" dirty="0"/>
              <a:t>stres</a:t>
            </a:r>
            <a:r>
              <a:rPr lang="cs-CZ" sz="1500" dirty="0"/>
              <a:t> ze selhání </a:t>
            </a:r>
          </a:p>
          <a:p>
            <a:r>
              <a:rPr lang="cs-CZ" sz="1500" dirty="0"/>
              <a:t>tendence úkol </a:t>
            </a:r>
            <a:r>
              <a:rPr lang="cs-CZ" sz="1500" b="1" dirty="0"/>
              <a:t>vzdát</a:t>
            </a:r>
            <a:r>
              <a:rPr lang="cs-CZ" sz="1500" dirty="0"/>
              <a:t> po prvním selhání</a:t>
            </a:r>
          </a:p>
          <a:p>
            <a:r>
              <a:rPr lang="cs-CZ" sz="1500" b="1" dirty="0"/>
              <a:t>vyhýbá se </a:t>
            </a:r>
            <a:r>
              <a:rPr lang="cs-CZ" sz="1500" dirty="0"/>
              <a:t>snaze</a:t>
            </a:r>
          </a:p>
          <a:p>
            <a:r>
              <a:rPr lang="cs-CZ" sz="1500" b="1" dirty="0"/>
              <a:t>skrývá</a:t>
            </a:r>
            <a:r>
              <a:rPr lang="cs-CZ" sz="1500" dirty="0"/>
              <a:t> chyby</a:t>
            </a:r>
          </a:p>
          <a:p>
            <a:r>
              <a:rPr lang="cs-CZ" sz="1500" dirty="0"/>
              <a:t>nadměrně porovnává sebe s ostatními</a:t>
            </a:r>
          </a:p>
          <a:p>
            <a:r>
              <a:rPr lang="cs-CZ" sz="1500" dirty="0"/>
              <a:t>dítě </a:t>
            </a:r>
            <a:r>
              <a:rPr lang="cs-CZ" sz="1500" b="1" dirty="0"/>
              <a:t>ztrácí</a:t>
            </a:r>
            <a:r>
              <a:rPr lang="cs-CZ" sz="1500" dirty="0"/>
              <a:t> radost z objevování a experimentování</a:t>
            </a:r>
          </a:p>
          <a:p>
            <a:pPr marL="0" indent="0">
              <a:buNone/>
            </a:pPr>
            <a:endParaRPr lang="cs-CZ" sz="1500" i="1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3C0D90E-074A-4F52-9B11-B52BEF4BCB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2624479"/>
            <a:ext cx="812427" cy="812427"/>
          </a:xfrm>
          <a:prstGeom prst="ellipse">
            <a:avLst/>
          </a:prstGeom>
          <a:noFill/>
          <a:ln w="1270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Block Arc 26">
            <a:extLst>
              <a:ext uri="{FF2B5EF4-FFF2-40B4-BE49-F238E27FC236}">
                <a16:creationId xmlns:a16="http://schemas.microsoft.com/office/drawing/2014/main" id="{CABBD4C1-E6F8-46F6-8152-A8A97490B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912417" y="1218531"/>
            <a:ext cx="2387600" cy="2387600"/>
          </a:xfrm>
          <a:prstGeom prst="blockArc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83BA5EF5-1FE9-4BF9-83BB-269BCDDF61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0"/>
            <a:ext cx="2315251" cy="1550992"/>
          </a:xfrm>
          <a:custGeom>
            <a:avLst/>
            <a:gdLst>
              <a:gd name="connsiteX0" fmla="*/ 0 w 2315251"/>
              <a:gd name="connsiteY0" fmla="*/ 0 h 1550992"/>
              <a:gd name="connsiteX1" fmla="*/ 138700 w 2315251"/>
              <a:gd name="connsiteY1" fmla="*/ 0 h 1550992"/>
              <a:gd name="connsiteX2" fmla="*/ 138700 w 2315251"/>
              <a:gd name="connsiteY2" fmla="*/ 1361400 h 1550992"/>
              <a:gd name="connsiteX3" fmla="*/ 2107387 w 2315251"/>
              <a:gd name="connsiteY3" fmla="*/ 222673 h 1550992"/>
              <a:gd name="connsiteX4" fmla="*/ 1722420 w 2315251"/>
              <a:gd name="connsiteY4" fmla="*/ 0 h 1550992"/>
              <a:gd name="connsiteX5" fmla="*/ 1999436 w 2315251"/>
              <a:gd name="connsiteY5" fmla="*/ 0 h 1550992"/>
              <a:gd name="connsiteX6" fmla="*/ 2280549 w 2315251"/>
              <a:gd name="connsiteY6" fmla="*/ 162605 h 1550992"/>
              <a:gd name="connsiteX7" fmla="*/ 2305953 w 2315251"/>
              <a:gd name="connsiteY7" fmla="*/ 257336 h 1550992"/>
              <a:gd name="connsiteX8" fmla="*/ 2280549 w 2315251"/>
              <a:gd name="connsiteY8" fmla="*/ 282740 h 1550992"/>
              <a:gd name="connsiteX9" fmla="*/ 104026 w 2315251"/>
              <a:gd name="connsiteY9" fmla="*/ 1541710 h 1550992"/>
              <a:gd name="connsiteX10" fmla="*/ 69351 w 2315251"/>
              <a:gd name="connsiteY10" fmla="*/ 1550992 h 1550992"/>
              <a:gd name="connsiteX11" fmla="*/ 0 w 2315251"/>
              <a:gd name="connsiteY11" fmla="*/ 1481643 h 1550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15251" h="1550992">
                <a:moveTo>
                  <a:pt x="0" y="0"/>
                </a:moveTo>
                <a:lnTo>
                  <a:pt x="138700" y="0"/>
                </a:lnTo>
                <a:lnTo>
                  <a:pt x="138700" y="1361400"/>
                </a:lnTo>
                <a:lnTo>
                  <a:pt x="2107387" y="222673"/>
                </a:lnTo>
                <a:lnTo>
                  <a:pt x="1722420" y="0"/>
                </a:lnTo>
                <a:lnTo>
                  <a:pt x="1999436" y="0"/>
                </a:lnTo>
                <a:lnTo>
                  <a:pt x="2280549" y="162605"/>
                </a:lnTo>
                <a:cubicBezTo>
                  <a:pt x="2313720" y="181745"/>
                  <a:pt x="2325104" y="224155"/>
                  <a:pt x="2305953" y="257336"/>
                </a:cubicBezTo>
                <a:cubicBezTo>
                  <a:pt x="2299872" y="267889"/>
                  <a:pt x="2291101" y="276648"/>
                  <a:pt x="2280549" y="282740"/>
                </a:cubicBezTo>
                <a:lnTo>
                  <a:pt x="104026" y="1541710"/>
                </a:lnTo>
                <a:cubicBezTo>
                  <a:pt x="93484" y="1547802"/>
                  <a:pt x="81523" y="1551003"/>
                  <a:pt x="69351" y="1550992"/>
                </a:cubicBezTo>
                <a:cubicBezTo>
                  <a:pt x="31049" y="1550992"/>
                  <a:pt x="0" y="1519944"/>
                  <a:pt x="0" y="1481643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4B3BCACB-5880-460B-9606-8C433A9AF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724638" y="1331572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88853921-7BC9-4BDE-ACAB-133C683C8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05550" y="4112081"/>
            <a:ext cx="1186451" cy="1771650"/>
          </a:xfrm>
          <a:custGeom>
            <a:avLst/>
            <a:gdLst>
              <a:gd name="connsiteX0" fmla="*/ 61913 w 1186451"/>
              <a:gd name="connsiteY0" fmla="*/ 0 h 1771650"/>
              <a:gd name="connsiteX1" fmla="*/ 1186451 w 1186451"/>
              <a:gd name="connsiteY1" fmla="*/ 0 h 1771650"/>
              <a:gd name="connsiteX2" fmla="*/ 1186451 w 1186451"/>
              <a:gd name="connsiteY2" fmla="*/ 123825 h 1771650"/>
              <a:gd name="connsiteX3" fmla="*/ 123825 w 1186451"/>
              <a:gd name="connsiteY3" fmla="*/ 123825 h 1771650"/>
              <a:gd name="connsiteX4" fmla="*/ 123825 w 1186451"/>
              <a:gd name="connsiteY4" fmla="*/ 1647825 h 1771650"/>
              <a:gd name="connsiteX5" fmla="*/ 1186451 w 1186451"/>
              <a:gd name="connsiteY5" fmla="*/ 1647825 h 1771650"/>
              <a:gd name="connsiteX6" fmla="*/ 1186451 w 1186451"/>
              <a:gd name="connsiteY6" fmla="*/ 1771650 h 1771650"/>
              <a:gd name="connsiteX7" fmla="*/ 61913 w 1186451"/>
              <a:gd name="connsiteY7" fmla="*/ 1771650 h 1771650"/>
              <a:gd name="connsiteX8" fmla="*/ 0 w 1186451"/>
              <a:gd name="connsiteY8" fmla="*/ 1709738 h 1771650"/>
              <a:gd name="connsiteX9" fmla="*/ 0 w 1186451"/>
              <a:gd name="connsiteY9" fmla="*/ 61913 h 1771650"/>
              <a:gd name="connsiteX10" fmla="*/ 61913 w 1186451"/>
              <a:gd name="connsiteY10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6451" h="1771650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" name="Arc 34">
            <a:extLst>
              <a:ext uri="{FF2B5EF4-FFF2-40B4-BE49-F238E27FC236}">
                <a16:creationId xmlns:a16="http://schemas.microsoft.com/office/drawing/2014/main" id="{09192968-3AE7-4470-A61C-97294BB927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992895">
            <a:off x="6086940" y="4145122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3AB72E55-43E4-4356-BFE8-E2102CB0B5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4962670"/>
            <a:ext cx="2643352" cy="1895331"/>
          </a:xfrm>
          <a:custGeom>
            <a:avLst/>
            <a:gdLst>
              <a:gd name="connsiteX0" fmla="*/ 1321676 w 2643352"/>
              <a:gd name="connsiteY0" fmla="*/ 0 h 1895331"/>
              <a:gd name="connsiteX1" fmla="*/ 2643352 w 2643352"/>
              <a:gd name="connsiteY1" fmla="*/ 1321676 h 1895331"/>
              <a:gd name="connsiteX2" fmla="*/ 2539488 w 2643352"/>
              <a:gd name="connsiteY2" fmla="*/ 1836132 h 1895331"/>
              <a:gd name="connsiteX3" fmla="*/ 2510970 w 2643352"/>
              <a:gd name="connsiteY3" fmla="*/ 1895331 h 1895331"/>
              <a:gd name="connsiteX4" fmla="*/ 132382 w 2643352"/>
              <a:gd name="connsiteY4" fmla="*/ 1895331 h 1895331"/>
              <a:gd name="connsiteX5" fmla="*/ 103864 w 2643352"/>
              <a:gd name="connsiteY5" fmla="*/ 1836132 h 1895331"/>
              <a:gd name="connsiteX6" fmla="*/ 0 w 2643352"/>
              <a:gd name="connsiteY6" fmla="*/ 1321676 h 1895331"/>
              <a:gd name="connsiteX7" fmla="*/ 1321676 w 2643352"/>
              <a:gd name="connsiteY7" fmla="*/ 0 h 1895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43352" h="1895331">
                <a:moveTo>
                  <a:pt x="1321676" y="0"/>
                </a:moveTo>
                <a:cubicBezTo>
                  <a:pt x="2051617" y="0"/>
                  <a:pt x="2643352" y="591735"/>
                  <a:pt x="2643352" y="1321676"/>
                </a:cubicBezTo>
                <a:cubicBezTo>
                  <a:pt x="2643352" y="1504161"/>
                  <a:pt x="2606369" y="1678009"/>
                  <a:pt x="2539488" y="1836132"/>
                </a:cubicBezTo>
                <a:lnTo>
                  <a:pt x="2510970" y="1895331"/>
                </a:lnTo>
                <a:lnTo>
                  <a:pt x="132382" y="1895331"/>
                </a:lnTo>
                <a:lnTo>
                  <a:pt x="103864" y="1836132"/>
                </a:lnTo>
                <a:cubicBezTo>
                  <a:pt x="36984" y="1678009"/>
                  <a:pt x="0" y="1504161"/>
                  <a:pt x="0" y="1321676"/>
                </a:cubicBezTo>
                <a:cubicBezTo>
                  <a:pt x="0" y="591735"/>
                  <a:pt x="591735" y="0"/>
                  <a:pt x="132167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ovéPole 10">
            <a:extLst>
              <a:ext uri="{FF2B5EF4-FFF2-40B4-BE49-F238E27FC236}">
                <a16:creationId xmlns:a16="http://schemas.microsoft.com/office/drawing/2014/main" id="{BCA05284-860C-7999-FA8B-7D76E9217564}"/>
              </a:ext>
            </a:extLst>
          </p:cNvPr>
          <p:cNvSpPr txBox="1"/>
          <p:nvPr/>
        </p:nvSpPr>
        <p:spPr>
          <a:xfrm>
            <a:off x="838200" y="5704096"/>
            <a:ext cx="60945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s-CZ" sz="1400" dirty="0" err="1"/>
              <a:t>Dweck</a:t>
            </a:r>
            <a:r>
              <a:rPr lang="cs-CZ" sz="1400" dirty="0"/>
              <a:t> &amp; </a:t>
            </a:r>
            <a:r>
              <a:rPr lang="cs-CZ" sz="1400" dirty="0" err="1"/>
              <a:t>Leggett</a:t>
            </a:r>
            <a:r>
              <a:rPr lang="cs-CZ" sz="1400" dirty="0"/>
              <a:t> (1988), </a:t>
            </a:r>
            <a:r>
              <a:rPr lang="cs-CZ" sz="1400" dirty="0" err="1"/>
              <a:t>Dweck</a:t>
            </a:r>
            <a:r>
              <a:rPr lang="cs-CZ" sz="1400" dirty="0"/>
              <a:t> (2006), </a:t>
            </a:r>
            <a:r>
              <a:rPr lang="cs-CZ" sz="1400" dirty="0" err="1"/>
              <a:t>Blackwell</a:t>
            </a:r>
            <a:r>
              <a:rPr lang="cs-CZ" sz="1400" dirty="0"/>
              <a:t> et al. (2007), Hong et al. (1999), Corpus &amp; </a:t>
            </a:r>
            <a:r>
              <a:rPr lang="cs-CZ" sz="1400" dirty="0" err="1"/>
              <a:t>Lepper</a:t>
            </a:r>
            <a:r>
              <a:rPr lang="cs-CZ" sz="1400" dirty="0"/>
              <a:t> (2007), </a:t>
            </a:r>
            <a:r>
              <a:rPr lang="cs-CZ" sz="1400" dirty="0" err="1"/>
              <a:t>Romero</a:t>
            </a:r>
            <a:r>
              <a:rPr lang="cs-CZ" sz="1400" dirty="0"/>
              <a:t> et al. (2014).</a:t>
            </a:r>
          </a:p>
        </p:txBody>
      </p:sp>
    </p:spTree>
    <p:extLst>
      <p:ext uri="{BB962C8B-B14F-4D97-AF65-F5344CB8AC3E}">
        <p14:creationId xmlns:p14="http://schemas.microsoft.com/office/powerpoint/2010/main" val="213773598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DAEF2C9-4D6F-50A2-47CF-4EB40A35C1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7127C5C0-6EF7-EE3F-72FE-92DB789DBA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Nadpis 8">
            <a:extLst>
              <a:ext uri="{FF2B5EF4-FFF2-40B4-BE49-F238E27FC236}">
                <a16:creationId xmlns:a16="http://schemas.microsoft.com/office/drawing/2014/main" id="{7C61E171-E467-7FD5-FEC4-999632EFE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558489" cy="1325563"/>
          </a:xfrm>
        </p:spPr>
        <p:txBody>
          <a:bodyPr>
            <a:normAutofit/>
          </a:bodyPr>
          <a:lstStyle/>
          <a:p>
            <a:r>
              <a:rPr lang="cs-CZ" dirty="0"/>
              <a:t>Růstový </a:t>
            </a:r>
            <a:r>
              <a:rPr lang="cs-CZ" dirty="0" err="1"/>
              <a:t>mindset</a:t>
            </a:r>
            <a:endParaRPr lang="cs-CZ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F9613C07-DF22-C5DF-A1C6-6185ECE687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Zástupný obsah 4">
            <a:extLst>
              <a:ext uri="{FF2B5EF4-FFF2-40B4-BE49-F238E27FC236}">
                <a16:creationId xmlns:a16="http://schemas.microsoft.com/office/drawing/2014/main" id="{6C7D876B-9236-047C-DDB7-4946255975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58489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cs-CZ" sz="1600" i="1" dirty="0"/>
              <a:t>„ZATÍM to neumíš.“</a:t>
            </a:r>
          </a:p>
          <a:p>
            <a:r>
              <a:rPr lang="cs-CZ" sz="1600" dirty="0"/>
              <a:t>schopnost je </a:t>
            </a:r>
            <a:r>
              <a:rPr lang="cs-CZ" sz="1600" b="1" i="1" dirty="0"/>
              <a:t>proces</a:t>
            </a:r>
            <a:r>
              <a:rPr lang="cs-CZ" sz="1600" dirty="0"/>
              <a:t>, ne „daná vlastnost“</a:t>
            </a:r>
          </a:p>
          <a:p>
            <a:r>
              <a:rPr lang="cs-CZ" sz="1600" dirty="0"/>
              <a:t>chyba je </a:t>
            </a:r>
            <a:r>
              <a:rPr lang="cs-CZ" sz="1600" b="1" dirty="0"/>
              <a:t>součást</a:t>
            </a:r>
            <a:r>
              <a:rPr lang="cs-CZ" sz="1600" dirty="0"/>
              <a:t> učení - vytrvalost </a:t>
            </a:r>
          </a:p>
          <a:p>
            <a:r>
              <a:rPr lang="cs-CZ" sz="1600" dirty="0"/>
              <a:t>volí úkoly, které </a:t>
            </a:r>
            <a:r>
              <a:rPr lang="cs-CZ" sz="1600" b="1" dirty="0"/>
              <a:t>stimulují</a:t>
            </a:r>
            <a:r>
              <a:rPr lang="cs-CZ" sz="1600" dirty="0"/>
              <a:t> růst</a:t>
            </a:r>
          </a:p>
          <a:p>
            <a:r>
              <a:rPr lang="cs-CZ" sz="1600" dirty="0"/>
              <a:t>hledají </a:t>
            </a:r>
            <a:r>
              <a:rPr lang="cs-CZ" sz="1600" b="1" dirty="0"/>
              <a:t>nové</a:t>
            </a:r>
            <a:r>
              <a:rPr lang="cs-CZ" sz="1600" dirty="0"/>
              <a:t> postupy, zkouší </a:t>
            </a:r>
            <a:r>
              <a:rPr lang="cs-CZ" sz="1600" b="1" dirty="0"/>
              <a:t>více</a:t>
            </a:r>
            <a:r>
              <a:rPr lang="cs-CZ" sz="1600" dirty="0"/>
              <a:t> možností</a:t>
            </a:r>
          </a:p>
          <a:p>
            <a:r>
              <a:rPr lang="cs-CZ" sz="1600" dirty="0"/>
              <a:t>mají vyšší míru </a:t>
            </a:r>
            <a:r>
              <a:rPr lang="cs-CZ" sz="1600" dirty="0" err="1"/>
              <a:t>self-efficacy</a:t>
            </a:r>
            <a:endParaRPr lang="cs-CZ" sz="1600" dirty="0"/>
          </a:p>
          <a:p>
            <a:r>
              <a:rPr lang="cs-CZ" sz="1600" dirty="0"/>
              <a:t>roste </a:t>
            </a:r>
            <a:r>
              <a:rPr lang="cs-CZ" sz="1600" b="1" dirty="0"/>
              <a:t>radost z objevování </a:t>
            </a:r>
            <a:r>
              <a:rPr lang="cs-CZ" sz="1600" dirty="0"/>
              <a:t>(„mastery </a:t>
            </a:r>
            <a:r>
              <a:rPr lang="cs-CZ" sz="1600" dirty="0" err="1"/>
              <a:t>motivation</a:t>
            </a:r>
            <a:r>
              <a:rPr lang="cs-CZ" sz="1600" dirty="0"/>
              <a:t>“), ne jen motivace po odměně. </a:t>
            </a:r>
            <a:r>
              <a:rPr lang="cs-CZ" sz="1600" dirty="0" err="1"/>
              <a:t>Gunderson</a:t>
            </a:r>
            <a:r>
              <a:rPr lang="cs-CZ" sz="1600" dirty="0"/>
              <a:t> et al. (2018) — mateřské školy!).</a:t>
            </a:r>
          </a:p>
          <a:p>
            <a:r>
              <a:rPr lang="cs-CZ" sz="1600" dirty="0"/>
              <a:t>dosahují lepších vzdělávacích </a:t>
            </a:r>
            <a:r>
              <a:rPr lang="cs-CZ" sz="1600" dirty="0" err="1"/>
              <a:t>ýsledků</a:t>
            </a:r>
            <a:r>
              <a:rPr lang="cs-CZ" sz="1600" dirty="0"/>
              <a:t> </a:t>
            </a:r>
            <a:r>
              <a:rPr lang="cs-CZ" sz="1600" dirty="0" err="1"/>
              <a:t>Sisk</a:t>
            </a:r>
            <a:r>
              <a:rPr lang="cs-CZ" sz="1600" dirty="0"/>
              <a:t> et al. (metaanalýza, 2018).</a:t>
            </a:r>
          </a:p>
          <a:p>
            <a:pPr marL="0" indent="0">
              <a:buNone/>
            </a:pPr>
            <a:endParaRPr lang="cs-CZ" sz="1500" i="1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A8FA243-052E-C680-AB52-1FADC9CDAA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2624479"/>
            <a:ext cx="812427" cy="812427"/>
          </a:xfrm>
          <a:prstGeom prst="ellipse">
            <a:avLst/>
          </a:prstGeom>
          <a:noFill/>
          <a:ln w="1270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Block Arc 26">
            <a:extLst>
              <a:ext uri="{FF2B5EF4-FFF2-40B4-BE49-F238E27FC236}">
                <a16:creationId xmlns:a16="http://schemas.microsoft.com/office/drawing/2014/main" id="{08D8C88A-7480-E990-B096-4BC3208734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912417" y="1218531"/>
            <a:ext cx="2387600" cy="2387600"/>
          </a:xfrm>
          <a:prstGeom prst="blockArc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5B1714F4-281C-3281-E521-9F6BE399BA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0"/>
            <a:ext cx="2315251" cy="1550992"/>
          </a:xfrm>
          <a:custGeom>
            <a:avLst/>
            <a:gdLst>
              <a:gd name="connsiteX0" fmla="*/ 0 w 2315251"/>
              <a:gd name="connsiteY0" fmla="*/ 0 h 1550992"/>
              <a:gd name="connsiteX1" fmla="*/ 138700 w 2315251"/>
              <a:gd name="connsiteY1" fmla="*/ 0 h 1550992"/>
              <a:gd name="connsiteX2" fmla="*/ 138700 w 2315251"/>
              <a:gd name="connsiteY2" fmla="*/ 1361400 h 1550992"/>
              <a:gd name="connsiteX3" fmla="*/ 2107387 w 2315251"/>
              <a:gd name="connsiteY3" fmla="*/ 222673 h 1550992"/>
              <a:gd name="connsiteX4" fmla="*/ 1722420 w 2315251"/>
              <a:gd name="connsiteY4" fmla="*/ 0 h 1550992"/>
              <a:gd name="connsiteX5" fmla="*/ 1999436 w 2315251"/>
              <a:gd name="connsiteY5" fmla="*/ 0 h 1550992"/>
              <a:gd name="connsiteX6" fmla="*/ 2280549 w 2315251"/>
              <a:gd name="connsiteY6" fmla="*/ 162605 h 1550992"/>
              <a:gd name="connsiteX7" fmla="*/ 2305953 w 2315251"/>
              <a:gd name="connsiteY7" fmla="*/ 257336 h 1550992"/>
              <a:gd name="connsiteX8" fmla="*/ 2280549 w 2315251"/>
              <a:gd name="connsiteY8" fmla="*/ 282740 h 1550992"/>
              <a:gd name="connsiteX9" fmla="*/ 104026 w 2315251"/>
              <a:gd name="connsiteY9" fmla="*/ 1541710 h 1550992"/>
              <a:gd name="connsiteX10" fmla="*/ 69351 w 2315251"/>
              <a:gd name="connsiteY10" fmla="*/ 1550992 h 1550992"/>
              <a:gd name="connsiteX11" fmla="*/ 0 w 2315251"/>
              <a:gd name="connsiteY11" fmla="*/ 1481643 h 1550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15251" h="1550992">
                <a:moveTo>
                  <a:pt x="0" y="0"/>
                </a:moveTo>
                <a:lnTo>
                  <a:pt x="138700" y="0"/>
                </a:lnTo>
                <a:lnTo>
                  <a:pt x="138700" y="1361400"/>
                </a:lnTo>
                <a:lnTo>
                  <a:pt x="2107387" y="222673"/>
                </a:lnTo>
                <a:lnTo>
                  <a:pt x="1722420" y="0"/>
                </a:lnTo>
                <a:lnTo>
                  <a:pt x="1999436" y="0"/>
                </a:lnTo>
                <a:lnTo>
                  <a:pt x="2280549" y="162605"/>
                </a:lnTo>
                <a:cubicBezTo>
                  <a:pt x="2313720" y="181745"/>
                  <a:pt x="2325104" y="224155"/>
                  <a:pt x="2305953" y="257336"/>
                </a:cubicBezTo>
                <a:cubicBezTo>
                  <a:pt x="2299872" y="267889"/>
                  <a:pt x="2291101" y="276648"/>
                  <a:pt x="2280549" y="282740"/>
                </a:cubicBezTo>
                <a:lnTo>
                  <a:pt x="104026" y="1541710"/>
                </a:lnTo>
                <a:cubicBezTo>
                  <a:pt x="93484" y="1547802"/>
                  <a:pt x="81523" y="1551003"/>
                  <a:pt x="69351" y="1550992"/>
                </a:cubicBezTo>
                <a:cubicBezTo>
                  <a:pt x="31049" y="1550992"/>
                  <a:pt x="0" y="1519944"/>
                  <a:pt x="0" y="1481643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33A03710-BF1E-FDD8-B3AC-746F02694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724638" y="1331572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E85E429F-DA27-765B-F4EC-4FCDA827C2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05550" y="4112081"/>
            <a:ext cx="1186451" cy="1771650"/>
          </a:xfrm>
          <a:custGeom>
            <a:avLst/>
            <a:gdLst>
              <a:gd name="connsiteX0" fmla="*/ 61913 w 1186451"/>
              <a:gd name="connsiteY0" fmla="*/ 0 h 1771650"/>
              <a:gd name="connsiteX1" fmla="*/ 1186451 w 1186451"/>
              <a:gd name="connsiteY1" fmla="*/ 0 h 1771650"/>
              <a:gd name="connsiteX2" fmla="*/ 1186451 w 1186451"/>
              <a:gd name="connsiteY2" fmla="*/ 123825 h 1771650"/>
              <a:gd name="connsiteX3" fmla="*/ 123825 w 1186451"/>
              <a:gd name="connsiteY3" fmla="*/ 123825 h 1771650"/>
              <a:gd name="connsiteX4" fmla="*/ 123825 w 1186451"/>
              <a:gd name="connsiteY4" fmla="*/ 1647825 h 1771650"/>
              <a:gd name="connsiteX5" fmla="*/ 1186451 w 1186451"/>
              <a:gd name="connsiteY5" fmla="*/ 1647825 h 1771650"/>
              <a:gd name="connsiteX6" fmla="*/ 1186451 w 1186451"/>
              <a:gd name="connsiteY6" fmla="*/ 1771650 h 1771650"/>
              <a:gd name="connsiteX7" fmla="*/ 61913 w 1186451"/>
              <a:gd name="connsiteY7" fmla="*/ 1771650 h 1771650"/>
              <a:gd name="connsiteX8" fmla="*/ 0 w 1186451"/>
              <a:gd name="connsiteY8" fmla="*/ 1709738 h 1771650"/>
              <a:gd name="connsiteX9" fmla="*/ 0 w 1186451"/>
              <a:gd name="connsiteY9" fmla="*/ 61913 h 1771650"/>
              <a:gd name="connsiteX10" fmla="*/ 61913 w 1186451"/>
              <a:gd name="connsiteY10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6451" h="1771650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" name="Arc 34">
            <a:extLst>
              <a:ext uri="{FF2B5EF4-FFF2-40B4-BE49-F238E27FC236}">
                <a16:creationId xmlns:a16="http://schemas.microsoft.com/office/drawing/2014/main" id="{577DFB67-B3A5-1D5F-4576-613012BDA2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992895">
            <a:off x="6086940" y="4145122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55EB2920-4674-7840-58D6-7924699035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4962670"/>
            <a:ext cx="2643352" cy="1895331"/>
          </a:xfrm>
          <a:custGeom>
            <a:avLst/>
            <a:gdLst>
              <a:gd name="connsiteX0" fmla="*/ 1321676 w 2643352"/>
              <a:gd name="connsiteY0" fmla="*/ 0 h 1895331"/>
              <a:gd name="connsiteX1" fmla="*/ 2643352 w 2643352"/>
              <a:gd name="connsiteY1" fmla="*/ 1321676 h 1895331"/>
              <a:gd name="connsiteX2" fmla="*/ 2539488 w 2643352"/>
              <a:gd name="connsiteY2" fmla="*/ 1836132 h 1895331"/>
              <a:gd name="connsiteX3" fmla="*/ 2510970 w 2643352"/>
              <a:gd name="connsiteY3" fmla="*/ 1895331 h 1895331"/>
              <a:gd name="connsiteX4" fmla="*/ 132382 w 2643352"/>
              <a:gd name="connsiteY4" fmla="*/ 1895331 h 1895331"/>
              <a:gd name="connsiteX5" fmla="*/ 103864 w 2643352"/>
              <a:gd name="connsiteY5" fmla="*/ 1836132 h 1895331"/>
              <a:gd name="connsiteX6" fmla="*/ 0 w 2643352"/>
              <a:gd name="connsiteY6" fmla="*/ 1321676 h 1895331"/>
              <a:gd name="connsiteX7" fmla="*/ 1321676 w 2643352"/>
              <a:gd name="connsiteY7" fmla="*/ 0 h 1895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43352" h="1895331">
                <a:moveTo>
                  <a:pt x="1321676" y="0"/>
                </a:moveTo>
                <a:cubicBezTo>
                  <a:pt x="2051617" y="0"/>
                  <a:pt x="2643352" y="591735"/>
                  <a:pt x="2643352" y="1321676"/>
                </a:cubicBezTo>
                <a:cubicBezTo>
                  <a:pt x="2643352" y="1504161"/>
                  <a:pt x="2606369" y="1678009"/>
                  <a:pt x="2539488" y="1836132"/>
                </a:cubicBezTo>
                <a:lnTo>
                  <a:pt x="2510970" y="1895331"/>
                </a:lnTo>
                <a:lnTo>
                  <a:pt x="132382" y="1895331"/>
                </a:lnTo>
                <a:lnTo>
                  <a:pt x="103864" y="1836132"/>
                </a:lnTo>
                <a:cubicBezTo>
                  <a:pt x="36984" y="1678009"/>
                  <a:pt x="0" y="1504161"/>
                  <a:pt x="0" y="1321676"/>
                </a:cubicBezTo>
                <a:cubicBezTo>
                  <a:pt x="0" y="591735"/>
                  <a:pt x="591735" y="0"/>
                  <a:pt x="132167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ovéPole 10">
            <a:extLst>
              <a:ext uri="{FF2B5EF4-FFF2-40B4-BE49-F238E27FC236}">
                <a16:creationId xmlns:a16="http://schemas.microsoft.com/office/drawing/2014/main" id="{21B103BC-6D53-7AF3-5CFC-A781731AAD11}"/>
              </a:ext>
            </a:extLst>
          </p:cNvPr>
          <p:cNvSpPr txBox="1"/>
          <p:nvPr/>
        </p:nvSpPr>
        <p:spPr>
          <a:xfrm>
            <a:off x="838200" y="5704096"/>
            <a:ext cx="60945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s-CZ" sz="1400" dirty="0" err="1"/>
              <a:t>Dweck</a:t>
            </a:r>
            <a:r>
              <a:rPr lang="cs-CZ" sz="1400" dirty="0"/>
              <a:t> &amp; </a:t>
            </a:r>
            <a:r>
              <a:rPr lang="cs-CZ" sz="1400" dirty="0" err="1"/>
              <a:t>Leggett</a:t>
            </a:r>
            <a:r>
              <a:rPr lang="cs-CZ" sz="1400" dirty="0"/>
              <a:t> (1988), </a:t>
            </a:r>
            <a:r>
              <a:rPr lang="cs-CZ" sz="1400" dirty="0" err="1"/>
              <a:t>Dweck</a:t>
            </a:r>
            <a:r>
              <a:rPr lang="cs-CZ" sz="1400" dirty="0"/>
              <a:t> (2006), </a:t>
            </a:r>
            <a:r>
              <a:rPr lang="cs-CZ" sz="1400" dirty="0" err="1"/>
              <a:t>Blackwell</a:t>
            </a:r>
            <a:r>
              <a:rPr lang="cs-CZ" sz="1400" dirty="0"/>
              <a:t> et al. (2007), Moser et al. (2011), Corpus &amp; </a:t>
            </a:r>
            <a:r>
              <a:rPr lang="cs-CZ" sz="1400" dirty="0" err="1"/>
              <a:t>Lepper</a:t>
            </a:r>
            <a:r>
              <a:rPr lang="cs-CZ" sz="1400" dirty="0"/>
              <a:t> (2007), </a:t>
            </a:r>
            <a:r>
              <a:rPr lang="cs-CZ" sz="1400" dirty="0" err="1"/>
              <a:t>Romero</a:t>
            </a:r>
            <a:r>
              <a:rPr lang="cs-CZ" sz="1400" dirty="0"/>
              <a:t> et al. (2014).</a:t>
            </a:r>
          </a:p>
        </p:txBody>
      </p:sp>
    </p:spTree>
    <p:extLst>
      <p:ext uri="{BB962C8B-B14F-4D97-AF65-F5344CB8AC3E}">
        <p14:creationId xmlns:p14="http://schemas.microsoft.com/office/powerpoint/2010/main" val="13035439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2EB492CD-616E-47F8-933B-5E2D952A0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9" name="Arc 18">
            <a:extLst>
              <a:ext uri="{FF2B5EF4-FFF2-40B4-BE49-F238E27FC236}">
                <a16:creationId xmlns:a16="http://schemas.microsoft.com/office/drawing/2014/main" id="{59383CF9-23B5-4335-9B21-1791C4CF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2D0C0AB8-ECED-737E-091F-00606605AD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4962" y="479493"/>
            <a:ext cx="5458838" cy="1325563"/>
          </a:xfrm>
        </p:spPr>
        <p:txBody>
          <a:bodyPr>
            <a:normAutofit/>
          </a:bodyPr>
          <a:lstStyle/>
          <a:p>
            <a:r>
              <a:rPr lang="cs-CZ" dirty="0"/>
              <a:t>Stroj času</a:t>
            </a: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0007FE00-9498-4706-B255-6437B0252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C716F3-B862-D030-800C-6C18B44E5C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6694" b="6694"/>
          <a:stretch/>
        </p:blipFill>
        <p:spPr>
          <a:xfrm>
            <a:off x="703182" y="902957"/>
            <a:ext cx="4777381" cy="4882341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graphicFrame>
        <p:nvGraphicFramePr>
          <p:cNvPr id="5" name="Zástupný obsah 2">
            <a:extLst>
              <a:ext uri="{FF2B5EF4-FFF2-40B4-BE49-F238E27FC236}">
                <a16:creationId xmlns:a16="http://schemas.microsoft.com/office/drawing/2014/main" id="{B6205DB2-249C-C714-1A81-21C0EE73836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01462905"/>
              </p:ext>
            </p:extLst>
          </p:nvPr>
        </p:nvGraphicFramePr>
        <p:xfrm>
          <a:off x="5894962" y="1984443"/>
          <a:ext cx="5458838" cy="41925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31820200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AD76F3E-3A97-486B-B402-44400A8B91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Nadpis 3">
            <a:extLst>
              <a:ext uri="{FF2B5EF4-FFF2-40B4-BE49-F238E27FC236}">
                <a16:creationId xmlns:a16="http://schemas.microsoft.com/office/drawing/2014/main" id="{BA8F36CF-2666-DA9A-5949-FFEDA929E7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093788"/>
            <a:ext cx="10506455" cy="296720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„</a:t>
            </a:r>
            <a:r>
              <a:rPr lang="en-US" sz="8000" i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Ty jsi ale šikulka!</a:t>
            </a:r>
            <a:r>
              <a:rPr lang="en-US" sz="8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“</a:t>
            </a:r>
          </a:p>
        </p:txBody>
      </p:sp>
      <p:sp>
        <p:nvSpPr>
          <p:cNvPr id="5" name="Zástupný obsah 4">
            <a:extLst>
              <a:ext uri="{FF2B5EF4-FFF2-40B4-BE49-F238E27FC236}">
                <a16:creationId xmlns:a16="http://schemas.microsoft.com/office/drawing/2014/main" id="{509A36A6-A63C-292A-F441-0DAB1125B3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00924" y="4619624"/>
            <a:ext cx="3946779" cy="1038225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r">
              <a:buNone/>
            </a:pPr>
            <a:r>
              <a:rPr lang="en-US" sz="2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Ruku</a:t>
            </a:r>
            <a:r>
              <a:rPr lang="en-US" sz="2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na</a:t>
            </a:r>
            <a:r>
              <a:rPr lang="en-US" sz="2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srdce</a:t>
            </a:r>
            <a:r>
              <a:rPr lang="en-US" sz="2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 </a:t>
            </a:r>
            <a:r>
              <a:rPr lang="en-US" sz="2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Kdo</a:t>
            </a:r>
            <a:r>
              <a:rPr lang="en-US" sz="2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z </a:t>
            </a:r>
            <a:r>
              <a:rPr lang="en-US" sz="2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vás</a:t>
            </a:r>
            <a:r>
              <a:rPr lang="en-US" sz="2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někdy</a:t>
            </a:r>
            <a:r>
              <a:rPr lang="en-US" sz="2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pochválil</a:t>
            </a:r>
            <a:r>
              <a:rPr lang="en-US" sz="2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dítě</a:t>
            </a:r>
            <a:r>
              <a:rPr lang="en-US" sz="2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těmito</a:t>
            </a:r>
            <a:r>
              <a:rPr lang="en-US" sz="2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slovy</a:t>
            </a:r>
            <a:r>
              <a:rPr lang="en-US" sz="2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?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91F6B52-91F4-4AEB-B6DB-29FEBCF28C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4331166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CD6F061-7C53-44F4-9794-953DB70A45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9346882" y="2348839"/>
            <a:ext cx="54864" cy="394677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56425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131BAD53-4E89-4F62-BBB7-26359763E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3" name="Freeform: Shape 1032">
            <a:extLst>
              <a:ext uri="{FF2B5EF4-FFF2-40B4-BE49-F238E27FC236}">
                <a16:creationId xmlns:a16="http://schemas.microsoft.com/office/drawing/2014/main" id="{62756DA2-40EB-4C6F-B962-5822FFB54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653438" cy="6858000"/>
          </a:xfrm>
          <a:custGeom>
            <a:avLst/>
            <a:gdLst>
              <a:gd name="connsiteX0" fmla="*/ 0 w 6096000"/>
              <a:gd name="connsiteY0" fmla="*/ 0 h 6858000"/>
              <a:gd name="connsiteX1" fmla="*/ 5567517 w 6096000"/>
              <a:gd name="connsiteY1" fmla="*/ 0 h 6858000"/>
              <a:gd name="connsiteX2" fmla="*/ 5566938 w 6096000"/>
              <a:gd name="connsiteY2" fmla="*/ 1705 h 6858000"/>
              <a:gd name="connsiteX3" fmla="*/ 5551594 w 6096000"/>
              <a:gd name="connsiteY3" fmla="*/ 17287 h 6858000"/>
              <a:gd name="connsiteX4" fmla="*/ 5545641 w 6096000"/>
              <a:gd name="connsiteY4" fmla="*/ 130336 h 6858000"/>
              <a:gd name="connsiteX5" fmla="*/ 5538289 w 6096000"/>
              <a:gd name="connsiteY5" fmla="*/ 187093 h 6858000"/>
              <a:gd name="connsiteX6" fmla="*/ 5545790 w 6096000"/>
              <a:gd name="connsiteY6" fmla="*/ 265704 h 6858000"/>
              <a:gd name="connsiteX7" fmla="*/ 5542313 w 6096000"/>
              <a:gd name="connsiteY7" fmla="*/ 354566 h 6858000"/>
              <a:gd name="connsiteX8" fmla="*/ 5524126 w 6096000"/>
              <a:gd name="connsiteY8" fmla="*/ 472000 h 6858000"/>
              <a:gd name="connsiteX9" fmla="*/ 5522170 w 6096000"/>
              <a:gd name="connsiteY9" fmla="*/ 473782 h 6858000"/>
              <a:gd name="connsiteX10" fmla="*/ 5521798 w 6096000"/>
              <a:gd name="connsiteY10" fmla="*/ 491380 h 6858000"/>
              <a:gd name="connsiteX11" fmla="*/ 5536419 w 6096000"/>
              <a:gd name="connsiteY11" fmla="*/ 531675 h 6858000"/>
              <a:gd name="connsiteX12" fmla="*/ 5533435 w 6096000"/>
              <a:gd name="connsiteY12" fmla="*/ 536015 h 6858000"/>
              <a:gd name="connsiteX13" fmla="*/ 5538088 w 6096000"/>
              <a:gd name="connsiteY13" fmla="*/ 572092 h 6858000"/>
              <a:gd name="connsiteX14" fmla="*/ 5536061 w 6096000"/>
              <a:gd name="connsiteY14" fmla="*/ 572511 h 6858000"/>
              <a:gd name="connsiteX15" fmla="*/ 5528218 w 6096000"/>
              <a:gd name="connsiteY15" fmla="*/ 582332 h 6858000"/>
              <a:gd name="connsiteX16" fmla="*/ 5518011 w 6096000"/>
              <a:gd name="connsiteY16" fmla="*/ 601285 h 6858000"/>
              <a:gd name="connsiteX17" fmla="*/ 5473174 w 6096000"/>
              <a:gd name="connsiteY17" fmla="*/ 681608 h 6858000"/>
              <a:gd name="connsiteX18" fmla="*/ 5472963 w 6096000"/>
              <a:gd name="connsiteY18" fmla="*/ 689151 h 6858000"/>
              <a:gd name="connsiteX19" fmla="*/ 5472485 w 6096000"/>
              <a:gd name="connsiteY19" fmla="*/ 689289 h 6858000"/>
              <a:gd name="connsiteX20" fmla="*/ 5471326 w 6096000"/>
              <a:gd name="connsiteY20" fmla="*/ 697222 h 6858000"/>
              <a:gd name="connsiteX21" fmla="*/ 5472164 w 6096000"/>
              <a:gd name="connsiteY21" fmla="*/ 717531 h 6858000"/>
              <a:gd name="connsiteX22" fmla="*/ 5468891 w 6096000"/>
              <a:gd name="connsiteY22" fmla="*/ 722494 h 6858000"/>
              <a:gd name="connsiteX23" fmla="*/ 5463081 w 6096000"/>
              <a:gd name="connsiteY23" fmla="*/ 724368 h 6858000"/>
              <a:gd name="connsiteX24" fmla="*/ 5446981 w 6096000"/>
              <a:gd name="connsiteY24" fmla="*/ 752692 h 6858000"/>
              <a:gd name="connsiteX25" fmla="*/ 5417190 w 6096000"/>
              <a:gd name="connsiteY25" fmla="*/ 816346 h 6858000"/>
              <a:gd name="connsiteX26" fmla="*/ 5388958 w 6096000"/>
              <a:gd name="connsiteY26" fmla="*/ 889417 h 6858000"/>
              <a:gd name="connsiteX27" fmla="*/ 5307044 w 6096000"/>
              <a:gd name="connsiteY27" fmla="*/ 1063288 h 6858000"/>
              <a:gd name="connsiteX28" fmla="*/ 5303837 w 6096000"/>
              <a:gd name="connsiteY28" fmla="*/ 1157176 h 6858000"/>
              <a:gd name="connsiteX29" fmla="*/ 5286494 w 6096000"/>
              <a:gd name="connsiteY29" fmla="*/ 1210776 h 6858000"/>
              <a:gd name="connsiteX30" fmla="*/ 5282463 w 6096000"/>
              <a:gd name="connsiteY30" fmla="*/ 1301993 h 6858000"/>
              <a:gd name="connsiteX31" fmla="*/ 5252235 w 6096000"/>
              <a:gd name="connsiteY31" fmla="*/ 1360879 h 6858000"/>
              <a:gd name="connsiteX32" fmla="*/ 5244497 w 6096000"/>
              <a:gd name="connsiteY32" fmla="*/ 1404045 h 6858000"/>
              <a:gd name="connsiteX33" fmla="*/ 5223823 w 6096000"/>
              <a:gd name="connsiteY33" fmla="*/ 1429568 h 6858000"/>
              <a:gd name="connsiteX34" fmla="*/ 5224851 w 6096000"/>
              <a:gd name="connsiteY34" fmla="*/ 1430305 h 6858000"/>
              <a:gd name="connsiteX35" fmla="*/ 5212394 w 6096000"/>
              <a:gd name="connsiteY35" fmla="*/ 1463304 h 6858000"/>
              <a:gd name="connsiteX36" fmla="*/ 5209958 w 6096000"/>
              <a:gd name="connsiteY36" fmla="*/ 1514846 h 6858000"/>
              <a:gd name="connsiteX37" fmla="*/ 5206417 w 6096000"/>
              <a:gd name="connsiteY37" fmla="*/ 1519731 h 6858000"/>
              <a:gd name="connsiteX38" fmla="*/ 5206640 w 6096000"/>
              <a:gd name="connsiteY38" fmla="*/ 1519929 h 6858000"/>
              <a:gd name="connsiteX39" fmla="*/ 5207632 w 6096000"/>
              <a:gd name="connsiteY39" fmla="*/ 1546022 h 6858000"/>
              <a:gd name="connsiteX40" fmla="*/ 5212030 w 6096000"/>
              <a:gd name="connsiteY40" fmla="*/ 1578752 h 6858000"/>
              <a:gd name="connsiteX41" fmla="*/ 5203533 w 6096000"/>
              <a:gd name="connsiteY41" fmla="*/ 1647555 h 6858000"/>
              <a:gd name="connsiteX42" fmla="*/ 5190877 w 6096000"/>
              <a:gd name="connsiteY42" fmla="*/ 1715685 h 6858000"/>
              <a:gd name="connsiteX43" fmla="*/ 5184235 w 6096000"/>
              <a:gd name="connsiteY43" fmla="*/ 1740358 h 6858000"/>
              <a:gd name="connsiteX44" fmla="*/ 5181475 w 6096000"/>
              <a:gd name="connsiteY44" fmla="*/ 1784314 h 6858000"/>
              <a:gd name="connsiteX45" fmla="*/ 5185845 w 6096000"/>
              <a:gd name="connsiteY45" fmla="*/ 1804434 h 6858000"/>
              <a:gd name="connsiteX46" fmla="*/ 5185068 w 6096000"/>
              <a:gd name="connsiteY46" fmla="*/ 1805316 h 6858000"/>
              <a:gd name="connsiteX47" fmla="*/ 5188593 w 6096000"/>
              <a:gd name="connsiteY47" fmla="*/ 1807109 h 6858000"/>
              <a:gd name="connsiteX48" fmla="*/ 5185920 w 6096000"/>
              <a:gd name="connsiteY48" fmla="*/ 1821003 h 6858000"/>
              <a:gd name="connsiteX49" fmla="*/ 5183543 w 6096000"/>
              <a:gd name="connsiteY49" fmla="*/ 1824832 h 6858000"/>
              <a:gd name="connsiteX50" fmla="*/ 5182235 w 6096000"/>
              <a:gd name="connsiteY50" fmla="*/ 1830429 h 6858000"/>
              <a:gd name="connsiteX51" fmla="*/ 5182525 w 6096000"/>
              <a:gd name="connsiteY51" fmla="*/ 1830569 h 6858000"/>
              <a:gd name="connsiteX52" fmla="*/ 5180663 w 6096000"/>
              <a:gd name="connsiteY52" fmla="*/ 1835810 h 6858000"/>
              <a:gd name="connsiteX53" fmla="*/ 5167452 w 6096000"/>
              <a:gd name="connsiteY53" fmla="*/ 1861483 h 6858000"/>
              <a:gd name="connsiteX54" fmla="*/ 5174266 w 6096000"/>
              <a:gd name="connsiteY54" fmla="*/ 1892417 h 6858000"/>
              <a:gd name="connsiteX55" fmla="*/ 5189262 w 6096000"/>
              <a:gd name="connsiteY55" fmla="*/ 1895114 h 6858000"/>
              <a:gd name="connsiteX56" fmla="*/ 5187100 w 6096000"/>
              <a:gd name="connsiteY56" fmla="*/ 1899379 h 6858000"/>
              <a:gd name="connsiteX57" fmla="*/ 5180471 w 6096000"/>
              <a:gd name="connsiteY57" fmla="*/ 1907867 h 6858000"/>
              <a:gd name="connsiteX58" fmla="*/ 5181361 w 6096000"/>
              <a:gd name="connsiteY58" fmla="*/ 1910265 h 6858000"/>
              <a:gd name="connsiteX59" fmla="*/ 5178268 w 6096000"/>
              <a:gd name="connsiteY59" fmla="*/ 1935584 h 6858000"/>
              <a:gd name="connsiteX60" fmla="*/ 5183619 w 6096000"/>
              <a:gd name="connsiteY60" fmla="*/ 1942021 h 6858000"/>
              <a:gd name="connsiteX61" fmla="*/ 5184480 w 6096000"/>
              <a:gd name="connsiteY61" fmla="*/ 1945112 h 6858000"/>
              <a:gd name="connsiteX62" fmla="*/ 5172776 w 6096000"/>
              <a:gd name="connsiteY62" fmla="*/ 1961162 h 6858000"/>
              <a:gd name="connsiteX63" fmla="*/ 5168513 w 6096000"/>
              <a:gd name="connsiteY63" fmla="*/ 1969445 h 6858000"/>
              <a:gd name="connsiteX64" fmla="*/ 5126597 w 6096000"/>
              <a:gd name="connsiteY64" fmla="*/ 2024270 h 6858000"/>
              <a:gd name="connsiteX65" fmla="*/ 5119528 w 6096000"/>
              <a:gd name="connsiteY65" fmla="*/ 2107942 h 6858000"/>
              <a:gd name="connsiteX66" fmla="*/ 5110356 w 6096000"/>
              <a:gd name="connsiteY66" fmla="*/ 2193455 h 6858000"/>
              <a:gd name="connsiteX67" fmla="*/ 5104992 w 6096000"/>
              <a:gd name="connsiteY67" fmla="*/ 2260088 h 6858000"/>
              <a:gd name="connsiteX68" fmla="*/ 5059439 w 6096000"/>
              <a:gd name="connsiteY68" fmla="*/ 2335735 h 6858000"/>
              <a:gd name="connsiteX69" fmla="*/ 5022061 w 6096000"/>
              <a:gd name="connsiteY69" fmla="*/ 2408995 h 6858000"/>
              <a:gd name="connsiteX70" fmla="*/ 5022253 w 6096000"/>
              <a:gd name="connsiteY70" fmla="*/ 2445869 h 6858000"/>
              <a:gd name="connsiteX71" fmla="*/ 5011426 w 6096000"/>
              <a:gd name="connsiteY71" fmla="*/ 2496499 h 6858000"/>
              <a:gd name="connsiteX72" fmla="*/ 4994224 w 6096000"/>
              <a:gd name="connsiteY72" fmla="*/ 2549900 h 6858000"/>
              <a:gd name="connsiteX73" fmla="*/ 4995245 w 6096000"/>
              <a:gd name="connsiteY73" fmla="*/ 2596456 h 6858000"/>
              <a:gd name="connsiteX74" fmla="*/ 4988570 w 6096000"/>
              <a:gd name="connsiteY74" fmla="*/ 2606088 h 6858000"/>
              <a:gd name="connsiteX75" fmla="*/ 4988371 w 6096000"/>
              <a:gd name="connsiteY75" fmla="*/ 2635351 h 6858000"/>
              <a:gd name="connsiteX76" fmla="*/ 4983212 w 6096000"/>
              <a:gd name="connsiteY76" fmla="*/ 2665666 h 6858000"/>
              <a:gd name="connsiteX77" fmla="*/ 4968234 w 6096000"/>
              <a:gd name="connsiteY77" fmla="*/ 2715895 h 6858000"/>
              <a:gd name="connsiteX78" fmla="*/ 4975888 w 6096000"/>
              <a:gd name="connsiteY78" fmla="*/ 2725052 h 6858000"/>
              <a:gd name="connsiteX79" fmla="*/ 4980195 w 6096000"/>
              <a:gd name="connsiteY79" fmla="*/ 2726489 h 6858000"/>
              <a:gd name="connsiteX80" fmla="*/ 4976218 w 6096000"/>
              <a:gd name="connsiteY80" fmla="*/ 2740278 h 6858000"/>
              <a:gd name="connsiteX81" fmla="*/ 4980571 w 6096000"/>
              <a:gd name="connsiteY81" fmla="*/ 2751112 h 6858000"/>
              <a:gd name="connsiteX82" fmla="*/ 4973893 w 6096000"/>
              <a:gd name="connsiteY82" fmla="*/ 2760208 h 6858000"/>
              <a:gd name="connsiteX83" fmla="*/ 4979005 w 6096000"/>
              <a:gd name="connsiteY83" fmla="*/ 2790136 h 6858000"/>
              <a:gd name="connsiteX84" fmla="*/ 4986137 w 6096000"/>
              <a:gd name="connsiteY84" fmla="*/ 2804183 h 6858000"/>
              <a:gd name="connsiteX85" fmla="*/ 4986175 w 6096000"/>
              <a:gd name="connsiteY85" fmla="*/ 2825860 h 6858000"/>
              <a:gd name="connsiteX86" fmla="*/ 4993936 w 6096000"/>
              <a:gd name="connsiteY86" fmla="*/ 2911749 h 6858000"/>
              <a:gd name="connsiteX87" fmla="*/ 4992563 w 6096000"/>
              <a:gd name="connsiteY87" fmla="*/ 2977278 h 6858000"/>
              <a:gd name="connsiteX88" fmla="*/ 4980516 w 6096000"/>
              <a:gd name="connsiteY88" fmla="*/ 2991092 h 6858000"/>
              <a:gd name="connsiteX89" fmla="*/ 4992801 w 6096000"/>
              <a:gd name="connsiteY89" fmla="*/ 3020247 h 6858000"/>
              <a:gd name="connsiteX90" fmla="*/ 5014805 w 6096000"/>
              <a:gd name="connsiteY90" fmla="*/ 3065434 h 6858000"/>
              <a:gd name="connsiteX91" fmla="*/ 5002733 w 6096000"/>
              <a:gd name="connsiteY91" fmla="*/ 3103777 h 6858000"/>
              <a:gd name="connsiteX92" fmla="*/ 5002941 w 6096000"/>
              <a:gd name="connsiteY92" fmla="*/ 3151828 h 6858000"/>
              <a:gd name="connsiteX93" fmla="*/ 5002883 w 6096000"/>
              <a:gd name="connsiteY93" fmla="*/ 3180546 h 6858000"/>
              <a:gd name="connsiteX94" fmla="*/ 5016711 w 6096000"/>
              <a:gd name="connsiteY94" fmla="*/ 3258677 h 6858000"/>
              <a:gd name="connsiteX95" fmla="*/ 5017918 w 6096000"/>
              <a:gd name="connsiteY95" fmla="*/ 3262610 h 6858000"/>
              <a:gd name="connsiteX96" fmla="*/ 5011672 w 6096000"/>
              <a:gd name="connsiteY96" fmla="*/ 3277179 h 6858000"/>
              <a:gd name="connsiteX97" fmla="*/ 5009344 w 6096000"/>
              <a:gd name="connsiteY97" fmla="*/ 3278130 h 6858000"/>
              <a:gd name="connsiteX98" fmla="*/ 5026770 w 6096000"/>
              <a:gd name="connsiteY98" fmla="*/ 3325671 h 6858000"/>
              <a:gd name="connsiteX99" fmla="*/ 5024571 w 6096000"/>
              <a:gd name="connsiteY99" fmla="*/ 3332072 h 6858000"/>
              <a:gd name="connsiteX100" fmla="*/ 5041705 w 6096000"/>
              <a:gd name="connsiteY100" fmla="*/ 3362948 h 6858000"/>
              <a:gd name="connsiteX101" fmla="*/ 5047477 w 6096000"/>
              <a:gd name="connsiteY101" fmla="*/ 3378959 h 6858000"/>
              <a:gd name="connsiteX102" fmla="*/ 5060758 w 6096000"/>
              <a:gd name="connsiteY102" fmla="*/ 3407057 h 6858000"/>
              <a:gd name="connsiteX103" fmla="*/ 5058968 w 6096000"/>
              <a:gd name="connsiteY103" fmla="*/ 3409825 h 6858000"/>
              <a:gd name="connsiteX104" fmla="*/ 5062667 w 6096000"/>
              <a:gd name="connsiteY104" fmla="*/ 3415218 h 6858000"/>
              <a:gd name="connsiteX105" fmla="*/ 5060928 w 6096000"/>
              <a:gd name="connsiteY105" fmla="*/ 3419880 h 6858000"/>
              <a:gd name="connsiteX106" fmla="*/ 5062923 w 6096000"/>
              <a:gd name="connsiteY106" fmla="*/ 3424545 h 6858000"/>
              <a:gd name="connsiteX107" fmla="*/ 5064623 w 6096000"/>
              <a:gd name="connsiteY107" fmla="*/ 3476412 h 6858000"/>
              <a:gd name="connsiteX108" fmla="*/ 5069684 w 6096000"/>
              <a:gd name="connsiteY108" fmla="*/ 3486850 h 6858000"/>
              <a:gd name="connsiteX109" fmla="*/ 5063339 w 6096000"/>
              <a:gd name="connsiteY109" fmla="*/ 3496391 h 6858000"/>
              <a:gd name="connsiteX110" fmla="*/ 5070139 w 6096000"/>
              <a:gd name="connsiteY110" fmla="*/ 3531201 h 6858000"/>
              <a:gd name="connsiteX111" fmla="*/ 5079896 w 6096000"/>
              <a:gd name="connsiteY111" fmla="*/ 3542019 h 6858000"/>
              <a:gd name="connsiteX112" fmla="*/ 5087540 w 6096000"/>
              <a:gd name="connsiteY112" fmla="*/ 3552249 h 6858000"/>
              <a:gd name="connsiteX113" fmla="*/ 5087902 w 6096000"/>
              <a:gd name="connsiteY113" fmla="*/ 3553678 h 6858000"/>
              <a:gd name="connsiteX114" fmla="*/ 5091509 w 6096000"/>
              <a:gd name="connsiteY114" fmla="*/ 3568021 h 6858000"/>
              <a:gd name="connsiteX115" fmla="*/ 5091934 w 6096000"/>
              <a:gd name="connsiteY115" fmla="*/ 3569719 h 6858000"/>
              <a:gd name="connsiteX116" fmla="*/ 5089362 w 6096000"/>
              <a:gd name="connsiteY116" fmla="*/ 3586412 h 6858000"/>
              <a:gd name="connsiteX117" fmla="*/ 5092358 w 6096000"/>
              <a:gd name="connsiteY117" fmla="*/ 3597336 h 6858000"/>
              <a:gd name="connsiteX118" fmla="*/ 5084254 w 6096000"/>
              <a:gd name="connsiteY118" fmla="*/ 3606007 h 6858000"/>
              <a:gd name="connsiteX119" fmla="*/ 5084281 w 6096000"/>
              <a:gd name="connsiteY119" fmla="*/ 3641228 h 6858000"/>
              <a:gd name="connsiteX120" fmla="*/ 5091848 w 6096000"/>
              <a:gd name="connsiteY120" fmla="*/ 3653088 h 6858000"/>
              <a:gd name="connsiteX121" fmla="*/ 5097436 w 6096000"/>
              <a:gd name="connsiteY121" fmla="*/ 3664114 h 6858000"/>
              <a:gd name="connsiteX122" fmla="*/ 5097518 w 6096000"/>
              <a:gd name="connsiteY122" fmla="*/ 3665569 h 6858000"/>
              <a:gd name="connsiteX123" fmla="*/ 5099829 w 6096000"/>
              <a:gd name="connsiteY123" fmla="*/ 3707357 h 6858000"/>
              <a:gd name="connsiteX124" fmla="*/ 5114696 w 6096000"/>
              <a:gd name="connsiteY124" fmla="*/ 3778166 h 6858000"/>
              <a:gd name="connsiteX125" fmla="*/ 5135379 w 6096000"/>
              <a:gd name="connsiteY125" fmla="*/ 3878222 h 6858000"/>
              <a:gd name="connsiteX126" fmla="*/ 5130138 w 6096000"/>
              <a:gd name="connsiteY126" fmla="*/ 4048117 h 6858000"/>
              <a:gd name="connsiteX127" fmla="*/ 5090040 w 6096000"/>
              <a:gd name="connsiteY127" fmla="*/ 4219510 h 6858000"/>
              <a:gd name="connsiteX128" fmla="*/ 5092812 w 6096000"/>
              <a:gd name="connsiteY128" fmla="*/ 4411258 h 6858000"/>
              <a:gd name="connsiteX129" fmla="*/ 5084599 w 6096000"/>
              <a:gd name="connsiteY129" fmla="*/ 4488531 h 6858000"/>
              <a:gd name="connsiteX130" fmla="*/ 5084072 w 6096000"/>
              <a:gd name="connsiteY130" fmla="*/ 4539168 h 6858000"/>
              <a:gd name="connsiteX131" fmla="*/ 5068936 w 6096000"/>
              <a:gd name="connsiteY131" fmla="*/ 4625153 h 6858000"/>
              <a:gd name="connsiteX132" fmla="*/ 5059114 w 6096000"/>
              <a:gd name="connsiteY132" fmla="*/ 4733115 h 6858000"/>
              <a:gd name="connsiteX133" fmla="*/ 5037209 w 6096000"/>
              <a:gd name="connsiteY133" fmla="*/ 4844323 h 6858000"/>
              <a:gd name="connsiteX134" fmla="*/ 5020638 w 6096000"/>
              <a:gd name="connsiteY134" fmla="*/ 4877992 h 6858000"/>
              <a:gd name="connsiteX135" fmla="*/ 5006413 w 6096000"/>
              <a:gd name="connsiteY135" fmla="*/ 4925805 h 6858000"/>
              <a:gd name="connsiteX136" fmla="*/ 4971037 w 6096000"/>
              <a:gd name="connsiteY136" fmla="*/ 5009272 h 6858000"/>
              <a:gd name="connsiteX137" fmla="*/ 4963105 w 6096000"/>
              <a:gd name="connsiteY137" fmla="*/ 5111369 h 6858000"/>
              <a:gd name="connsiteX138" fmla="*/ 4976341 w 6096000"/>
              <a:gd name="connsiteY138" fmla="*/ 5210876 h 6858000"/>
              <a:gd name="connsiteX139" fmla="*/ 4980617 w 6096000"/>
              <a:gd name="connsiteY139" fmla="*/ 5269726 h 6858000"/>
              <a:gd name="connsiteX140" fmla="*/ 4997733 w 6096000"/>
              <a:gd name="connsiteY140" fmla="*/ 5464225 h 6858000"/>
              <a:gd name="connsiteX141" fmla="*/ 5001400 w 6096000"/>
              <a:gd name="connsiteY141" fmla="*/ 5594585 h 6858000"/>
              <a:gd name="connsiteX142" fmla="*/ 4983700 w 6096000"/>
              <a:gd name="connsiteY142" fmla="*/ 5667896 h 6858000"/>
              <a:gd name="connsiteX143" fmla="*/ 4968506 w 6096000"/>
              <a:gd name="connsiteY143" fmla="*/ 5769225 h 6858000"/>
              <a:gd name="connsiteX144" fmla="*/ 4969765 w 6096000"/>
              <a:gd name="connsiteY144" fmla="*/ 5823324 h 6858000"/>
              <a:gd name="connsiteX145" fmla="*/ 4966129 w 6096000"/>
              <a:gd name="connsiteY145" fmla="*/ 5862699 h 6858000"/>
              <a:gd name="connsiteX146" fmla="*/ 4970695 w 6096000"/>
              <a:gd name="connsiteY146" fmla="*/ 5906467 h 6858000"/>
              <a:gd name="connsiteX147" fmla="*/ 4991568 w 6096000"/>
              <a:gd name="connsiteY147" fmla="*/ 5939847 h 6858000"/>
              <a:gd name="connsiteX148" fmla="*/ 4986815 w 6096000"/>
              <a:gd name="connsiteY148" fmla="*/ 5973994 h 6858000"/>
              <a:gd name="connsiteX149" fmla="*/ 4987776 w 6096000"/>
              <a:gd name="connsiteY149" fmla="*/ 6089693 h 6858000"/>
              <a:gd name="connsiteX150" fmla="*/ 4991621 w 6096000"/>
              <a:gd name="connsiteY150" fmla="*/ 6224938 h 6858000"/>
              <a:gd name="connsiteX151" fmla="*/ 5017157 w 6096000"/>
              <a:gd name="connsiteY151" fmla="*/ 6370251 h 6858000"/>
              <a:gd name="connsiteX152" fmla="*/ 5040797 w 6096000"/>
              <a:gd name="connsiteY152" fmla="*/ 6541313 h 6858000"/>
              <a:gd name="connsiteX153" fmla="*/ 5045375 w 6096000"/>
              <a:gd name="connsiteY153" fmla="*/ 6640957 h 6858000"/>
              <a:gd name="connsiteX154" fmla="*/ 5058442 w 6096000"/>
              <a:gd name="connsiteY154" fmla="*/ 6705297 h 6858000"/>
              <a:gd name="connsiteX155" fmla="*/ 5071125 w 6096000"/>
              <a:gd name="connsiteY155" fmla="*/ 6759582 h 6858000"/>
              <a:gd name="connsiteX156" fmla="*/ 5069172 w 6096000"/>
              <a:gd name="connsiteY156" fmla="*/ 6817746 h 6858000"/>
              <a:gd name="connsiteX157" fmla="*/ 5072322 w 6096000"/>
              <a:gd name="connsiteY157" fmla="*/ 6843646 h 6858000"/>
              <a:gd name="connsiteX158" fmla="*/ 5091388 w 6096000"/>
              <a:gd name="connsiteY158" fmla="*/ 6857998 h 6858000"/>
              <a:gd name="connsiteX159" fmla="*/ 6096000 w 6096000"/>
              <a:gd name="connsiteY159" fmla="*/ 6857998 h 6858000"/>
              <a:gd name="connsiteX160" fmla="*/ 6096000 w 6096000"/>
              <a:gd name="connsiteY160" fmla="*/ 6858000 h 6858000"/>
              <a:gd name="connsiteX161" fmla="*/ 0 w 6096000"/>
              <a:gd name="connsiteY16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5567517" y="0"/>
                </a:lnTo>
                <a:lnTo>
                  <a:pt x="5566938" y="1705"/>
                </a:lnTo>
                <a:cubicBezTo>
                  <a:pt x="5563126" y="8440"/>
                  <a:pt x="5558112" y="13784"/>
                  <a:pt x="5551594" y="17287"/>
                </a:cubicBezTo>
                <a:cubicBezTo>
                  <a:pt x="5562364" y="82036"/>
                  <a:pt x="5510349" y="69804"/>
                  <a:pt x="5545641" y="130336"/>
                </a:cubicBezTo>
                <a:cubicBezTo>
                  <a:pt x="5526953" y="117589"/>
                  <a:pt x="5536978" y="162458"/>
                  <a:pt x="5538289" y="187093"/>
                </a:cubicBezTo>
                <a:cubicBezTo>
                  <a:pt x="5536205" y="226511"/>
                  <a:pt x="5545722" y="205530"/>
                  <a:pt x="5545790" y="265704"/>
                </a:cubicBezTo>
                <a:cubicBezTo>
                  <a:pt x="5542296" y="317533"/>
                  <a:pt x="5543813" y="325288"/>
                  <a:pt x="5542313" y="354566"/>
                </a:cubicBezTo>
                <a:lnTo>
                  <a:pt x="5524126" y="472000"/>
                </a:lnTo>
                <a:lnTo>
                  <a:pt x="5522170" y="473782"/>
                </a:lnTo>
                <a:cubicBezTo>
                  <a:pt x="5517847" y="482008"/>
                  <a:pt x="5518682" y="487340"/>
                  <a:pt x="5521798" y="491380"/>
                </a:cubicBezTo>
                <a:lnTo>
                  <a:pt x="5536419" y="531675"/>
                </a:lnTo>
                <a:lnTo>
                  <a:pt x="5533435" y="536015"/>
                </a:lnTo>
                <a:lnTo>
                  <a:pt x="5538088" y="572092"/>
                </a:lnTo>
                <a:lnTo>
                  <a:pt x="5536061" y="572511"/>
                </a:lnTo>
                <a:cubicBezTo>
                  <a:pt x="5531611" y="574271"/>
                  <a:pt x="5528529" y="577121"/>
                  <a:pt x="5528218" y="582332"/>
                </a:cubicBezTo>
                <a:cubicBezTo>
                  <a:pt x="5498002" y="573171"/>
                  <a:pt x="5516262" y="585107"/>
                  <a:pt x="5518011" y="601285"/>
                </a:cubicBezTo>
                <a:cubicBezTo>
                  <a:pt x="5508838" y="617831"/>
                  <a:pt x="5480684" y="666964"/>
                  <a:pt x="5473174" y="681608"/>
                </a:cubicBezTo>
                <a:cubicBezTo>
                  <a:pt x="5473102" y="684122"/>
                  <a:pt x="5473033" y="686637"/>
                  <a:pt x="5472963" y="689151"/>
                </a:cubicBezTo>
                <a:lnTo>
                  <a:pt x="5472485" y="689289"/>
                </a:lnTo>
                <a:cubicBezTo>
                  <a:pt x="5471434" y="690905"/>
                  <a:pt x="5470986" y="693376"/>
                  <a:pt x="5471326" y="697222"/>
                </a:cubicBezTo>
                <a:cubicBezTo>
                  <a:pt x="5471606" y="703992"/>
                  <a:pt x="5471884" y="710761"/>
                  <a:pt x="5472164" y="717531"/>
                </a:cubicBezTo>
                <a:lnTo>
                  <a:pt x="5468891" y="722494"/>
                </a:lnTo>
                <a:lnTo>
                  <a:pt x="5463081" y="724368"/>
                </a:lnTo>
                <a:lnTo>
                  <a:pt x="5446981" y="752692"/>
                </a:lnTo>
                <a:cubicBezTo>
                  <a:pt x="5454691" y="764380"/>
                  <a:pt x="5422719" y="808083"/>
                  <a:pt x="5417190" y="816346"/>
                </a:cubicBezTo>
                <a:lnTo>
                  <a:pt x="5388958" y="889417"/>
                </a:lnTo>
                <a:cubicBezTo>
                  <a:pt x="5320491" y="969963"/>
                  <a:pt x="5321907" y="1005331"/>
                  <a:pt x="5307044" y="1063288"/>
                </a:cubicBezTo>
                <a:cubicBezTo>
                  <a:pt x="5313332" y="1111028"/>
                  <a:pt x="5317096" y="1110140"/>
                  <a:pt x="5303837" y="1157176"/>
                </a:cubicBezTo>
                <a:cubicBezTo>
                  <a:pt x="5301103" y="1192124"/>
                  <a:pt x="5301884" y="1197232"/>
                  <a:pt x="5286494" y="1210776"/>
                </a:cubicBezTo>
                <a:lnTo>
                  <a:pt x="5282463" y="1301993"/>
                </a:lnTo>
                <a:lnTo>
                  <a:pt x="5252235" y="1360879"/>
                </a:lnTo>
                <a:lnTo>
                  <a:pt x="5244497" y="1404045"/>
                </a:lnTo>
                <a:lnTo>
                  <a:pt x="5223823" y="1429568"/>
                </a:lnTo>
                <a:lnTo>
                  <a:pt x="5224851" y="1430305"/>
                </a:lnTo>
                <a:cubicBezTo>
                  <a:pt x="5226697" y="1432466"/>
                  <a:pt x="5214738" y="1459891"/>
                  <a:pt x="5212394" y="1463304"/>
                </a:cubicBezTo>
                <a:cubicBezTo>
                  <a:pt x="5209912" y="1477394"/>
                  <a:pt x="5213027" y="1501295"/>
                  <a:pt x="5209958" y="1514846"/>
                </a:cubicBezTo>
                <a:lnTo>
                  <a:pt x="5206417" y="1519731"/>
                </a:lnTo>
                <a:lnTo>
                  <a:pt x="5206640" y="1519929"/>
                </a:lnTo>
                <a:cubicBezTo>
                  <a:pt x="5206490" y="1521210"/>
                  <a:pt x="5209710" y="1543635"/>
                  <a:pt x="5207632" y="1546022"/>
                </a:cubicBezTo>
                <a:lnTo>
                  <a:pt x="5212030" y="1578752"/>
                </a:lnTo>
                <a:cubicBezTo>
                  <a:pt x="5206147" y="1605585"/>
                  <a:pt x="5226381" y="1622803"/>
                  <a:pt x="5203533" y="1647555"/>
                </a:cubicBezTo>
                <a:cubicBezTo>
                  <a:pt x="5198128" y="1672675"/>
                  <a:pt x="5203213" y="1694404"/>
                  <a:pt x="5190877" y="1715685"/>
                </a:cubicBezTo>
                <a:cubicBezTo>
                  <a:pt x="5196815" y="1724301"/>
                  <a:pt x="5198098" y="1732435"/>
                  <a:pt x="5184235" y="1740358"/>
                </a:cubicBezTo>
                <a:cubicBezTo>
                  <a:pt x="5182625" y="1763793"/>
                  <a:pt x="5198368" y="1769422"/>
                  <a:pt x="5181475" y="1784314"/>
                </a:cubicBezTo>
                <a:cubicBezTo>
                  <a:pt x="5205987" y="1797417"/>
                  <a:pt x="5195246" y="1798221"/>
                  <a:pt x="5185845" y="1804434"/>
                </a:cubicBezTo>
                <a:lnTo>
                  <a:pt x="5185068" y="1805316"/>
                </a:lnTo>
                <a:lnTo>
                  <a:pt x="5188593" y="1807109"/>
                </a:lnTo>
                <a:lnTo>
                  <a:pt x="5185920" y="1821003"/>
                </a:lnTo>
                <a:lnTo>
                  <a:pt x="5183543" y="1824832"/>
                </a:lnTo>
                <a:cubicBezTo>
                  <a:pt x="5182284" y="1827468"/>
                  <a:pt x="5181937" y="1829219"/>
                  <a:pt x="5182235" y="1830429"/>
                </a:cubicBezTo>
                <a:lnTo>
                  <a:pt x="5182525" y="1830569"/>
                </a:lnTo>
                <a:lnTo>
                  <a:pt x="5180663" y="1835810"/>
                </a:lnTo>
                <a:cubicBezTo>
                  <a:pt x="5176779" y="1844665"/>
                  <a:pt x="5172297" y="1853278"/>
                  <a:pt x="5167452" y="1861483"/>
                </a:cubicBezTo>
                <a:cubicBezTo>
                  <a:pt x="5179827" y="1866643"/>
                  <a:pt x="5166788" y="1884999"/>
                  <a:pt x="5174266" y="1892417"/>
                </a:cubicBezTo>
                <a:lnTo>
                  <a:pt x="5189262" y="1895114"/>
                </a:lnTo>
                <a:lnTo>
                  <a:pt x="5187100" y="1899379"/>
                </a:lnTo>
                <a:lnTo>
                  <a:pt x="5180471" y="1907867"/>
                </a:lnTo>
                <a:cubicBezTo>
                  <a:pt x="5179609" y="1909162"/>
                  <a:pt x="5179647" y="1909994"/>
                  <a:pt x="5181361" y="1910265"/>
                </a:cubicBezTo>
                <a:cubicBezTo>
                  <a:pt x="5180995" y="1914884"/>
                  <a:pt x="5177893" y="1930292"/>
                  <a:pt x="5178268" y="1935584"/>
                </a:cubicBezTo>
                <a:lnTo>
                  <a:pt x="5183619" y="1942021"/>
                </a:lnTo>
                <a:lnTo>
                  <a:pt x="5184480" y="1945112"/>
                </a:lnTo>
                <a:lnTo>
                  <a:pt x="5172776" y="1961162"/>
                </a:lnTo>
                <a:lnTo>
                  <a:pt x="5168513" y="1969445"/>
                </a:lnTo>
                <a:lnTo>
                  <a:pt x="5126597" y="2024270"/>
                </a:lnTo>
                <a:lnTo>
                  <a:pt x="5119528" y="2107942"/>
                </a:lnTo>
                <a:cubicBezTo>
                  <a:pt x="5089290" y="2138038"/>
                  <a:pt x="5110415" y="2159228"/>
                  <a:pt x="5110356" y="2193455"/>
                </a:cubicBezTo>
                <a:cubicBezTo>
                  <a:pt x="5101302" y="2220953"/>
                  <a:pt x="5110381" y="2224200"/>
                  <a:pt x="5104992" y="2260088"/>
                </a:cubicBezTo>
                <a:cubicBezTo>
                  <a:pt x="5096504" y="2291744"/>
                  <a:pt x="5078225" y="2299003"/>
                  <a:pt x="5059439" y="2335735"/>
                </a:cubicBezTo>
                <a:cubicBezTo>
                  <a:pt x="5029465" y="2329020"/>
                  <a:pt x="5058046" y="2407546"/>
                  <a:pt x="5022061" y="2408995"/>
                </a:cubicBezTo>
                <a:cubicBezTo>
                  <a:pt x="5023289" y="2413465"/>
                  <a:pt x="5019654" y="2441580"/>
                  <a:pt x="5022253" y="2445869"/>
                </a:cubicBezTo>
                <a:cubicBezTo>
                  <a:pt x="5022440" y="2449625"/>
                  <a:pt x="5011241" y="2492743"/>
                  <a:pt x="5011426" y="2496499"/>
                </a:cubicBezTo>
                <a:lnTo>
                  <a:pt x="4994224" y="2549900"/>
                </a:lnTo>
                <a:cubicBezTo>
                  <a:pt x="4992353" y="2564757"/>
                  <a:pt x="4998952" y="2582253"/>
                  <a:pt x="4995245" y="2596456"/>
                </a:cubicBezTo>
                <a:lnTo>
                  <a:pt x="4988570" y="2606088"/>
                </a:lnTo>
                <a:cubicBezTo>
                  <a:pt x="4988504" y="2615842"/>
                  <a:pt x="4988436" y="2625597"/>
                  <a:pt x="4988371" y="2635351"/>
                </a:cubicBezTo>
                <a:lnTo>
                  <a:pt x="4983212" y="2665666"/>
                </a:lnTo>
                <a:lnTo>
                  <a:pt x="4968234" y="2715895"/>
                </a:lnTo>
                <a:lnTo>
                  <a:pt x="4975888" y="2725052"/>
                </a:lnTo>
                <a:lnTo>
                  <a:pt x="4980195" y="2726489"/>
                </a:lnTo>
                <a:lnTo>
                  <a:pt x="4976218" y="2740278"/>
                </a:lnTo>
                <a:lnTo>
                  <a:pt x="4980571" y="2751112"/>
                </a:lnTo>
                <a:lnTo>
                  <a:pt x="4973893" y="2760208"/>
                </a:lnTo>
                <a:lnTo>
                  <a:pt x="4979005" y="2790136"/>
                </a:lnTo>
                <a:lnTo>
                  <a:pt x="4986137" y="2804183"/>
                </a:lnTo>
                <a:cubicBezTo>
                  <a:pt x="4986150" y="2811409"/>
                  <a:pt x="4986162" y="2818634"/>
                  <a:pt x="4986175" y="2825860"/>
                </a:cubicBezTo>
                <a:cubicBezTo>
                  <a:pt x="4987474" y="2843788"/>
                  <a:pt x="4992871" y="2886513"/>
                  <a:pt x="4993936" y="2911749"/>
                </a:cubicBezTo>
                <a:cubicBezTo>
                  <a:pt x="4993313" y="2946689"/>
                  <a:pt x="4980300" y="2954448"/>
                  <a:pt x="4992563" y="2977278"/>
                </a:cubicBezTo>
                <a:cubicBezTo>
                  <a:pt x="4985688" y="2983455"/>
                  <a:pt x="4982051" y="2987749"/>
                  <a:pt x="4980516" y="2991092"/>
                </a:cubicBezTo>
                <a:cubicBezTo>
                  <a:pt x="4975910" y="3001119"/>
                  <a:pt x="4990216" y="3002537"/>
                  <a:pt x="4992801" y="3020247"/>
                </a:cubicBezTo>
                <a:cubicBezTo>
                  <a:pt x="4998517" y="3032637"/>
                  <a:pt x="5013148" y="3051512"/>
                  <a:pt x="5014805" y="3065434"/>
                </a:cubicBezTo>
                <a:cubicBezTo>
                  <a:pt x="4998836" y="3057428"/>
                  <a:pt x="5016840" y="3105196"/>
                  <a:pt x="5002733" y="3103777"/>
                </a:cubicBezTo>
                <a:cubicBezTo>
                  <a:pt x="5022381" y="3124610"/>
                  <a:pt x="4997365" y="3128169"/>
                  <a:pt x="5002941" y="3151828"/>
                </a:cubicBezTo>
                <a:cubicBezTo>
                  <a:pt x="5010264" y="3163902"/>
                  <a:pt x="5011356" y="3171780"/>
                  <a:pt x="5002883" y="3180546"/>
                </a:cubicBezTo>
                <a:cubicBezTo>
                  <a:pt x="5038586" y="3236545"/>
                  <a:pt x="5003723" y="3210316"/>
                  <a:pt x="5016711" y="3258677"/>
                </a:cubicBezTo>
                <a:lnTo>
                  <a:pt x="5017918" y="3262610"/>
                </a:lnTo>
                <a:lnTo>
                  <a:pt x="5011672" y="3277179"/>
                </a:lnTo>
                <a:lnTo>
                  <a:pt x="5009344" y="3278130"/>
                </a:lnTo>
                <a:lnTo>
                  <a:pt x="5026770" y="3325671"/>
                </a:lnTo>
                <a:lnTo>
                  <a:pt x="5024571" y="3332072"/>
                </a:lnTo>
                <a:lnTo>
                  <a:pt x="5041705" y="3362948"/>
                </a:lnTo>
                <a:lnTo>
                  <a:pt x="5047477" y="3378959"/>
                </a:lnTo>
                <a:lnTo>
                  <a:pt x="5060758" y="3407057"/>
                </a:lnTo>
                <a:lnTo>
                  <a:pt x="5058968" y="3409825"/>
                </a:lnTo>
                <a:lnTo>
                  <a:pt x="5062667" y="3415218"/>
                </a:lnTo>
                <a:lnTo>
                  <a:pt x="5060928" y="3419880"/>
                </a:lnTo>
                <a:lnTo>
                  <a:pt x="5062923" y="3424545"/>
                </a:lnTo>
                <a:cubicBezTo>
                  <a:pt x="5063537" y="3433967"/>
                  <a:pt x="5063494" y="3466028"/>
                  <a:pt x="5064623" y="3476412"/>
                </a:cubicBezTo>
                <a:lnTo>
                  <a:pt x="5069684" y="3486850"/>
                </a:lnTo>
                <a:lnTo>
                  <a:pt x="5063339" y="3496391"/>
                </a:lnTo>
                <a:lnTo>
                  <a:pt x="5070139" y="3531201"/>
                </a:lnTo>
                <a:lnTo>
                  <a:pt x="5079896" y="3542019"/>
                </a:lnTo>
                <a:lnTo>
                  <a:pt x="5087540" y="3552249"/>
                </a:lnTo>
                <a:lnTo>
                  <a:pt x="5087902" y="3553678"/>
                </a:lnTo>
                <a:lnTo>
                  <a:pt x="5091509" y="3568021"/>
                </a:lnTo>
                <a:lnTo>
                  <a:pt x="5091934" y="3569719"/>
                </a:lnTo>
                <a:lnTo>
                  <a:pt x="5089362" y="3586412"/>
                </a:lnTo>
                <a:lnTo>
                  <a:pt x="5092358" y="3597336"/>
                </a:lnTo>
                <a:lnTo>
                  <a:pt x="5084254" y="3606007"/>
                </a:lnTo>
                <a:cubicBezTo>
                  <a:pt x="5084262" y="3617747"/>
                  <a:pt x="5084273" y="3629488"/>
                  <a:pt x="5084281" y="3641228"/>
                </a:cubicBezTo>
                <a:lnTo>
                  <a:pt x="5091848" y="3653088"/>
                </a:lnTo>
                <a:lnTo>
                  <a:pt x="5097436" y="3664114"/>
                </a:lnTo>
                <a:cubicBezTo>
                  <a:pt x="5097463" y="3664599"/>
                  <a:pt x="5097491" y="3665084"/>
                  <a:pt x="5097518" y="3665569"/>
                </a:cubicBezTo>
                <a:cubicBezTo>
                  <a:pt x="5097915" y="3672776"/>
                  <a:pt x="5096966" y="3688591"/>
                  <a:pt x="5099829" y="3707357"/>
                </a:cubicBezTo>
                <a:cubicBezTo>
                  <a:pt x="5100505" y="3724716"/>
                  <a:pt x="5118078" y="3760234"/>
                  <a:pt x="5114696" y="3778166"/>
                </a:cubicBezTo>
                <a:cubicBezTo>
                  <a:pt x="5141627" y="3845122"/>
                  <a:pt x="5125427" y="3821305"/>
                  <a:pt x="5135379" y="3878222"/>
                </a:cubicBezTo>
                <a:cubicBezTo>
                  <a:pt x="5161519" y="3905047"/>
                  <a:pt x="5125417" y="4015047"/>
                  <a:pt x="5130138" y="4048117"/>
                </a:cubicBezTo>
                <a:cubicBezTo>
                  <a:pt x="5081804" y="4192084"/>
                  <a:pt x="5096262" y="4158987"/>
                  <a:pt x="5090040" y="4219510"/>
                </a:cubicBezTo>
                <a:cubicBezTo>
                  <a:pt x="5104553" y="4280033"/>
                  <a:pt x="5065380" y="4345686"/>
                  <a:pt x="5092812" y="4411258"/>
                </a:cubicBezTo>
                <a:cubicBezTo>
                  <a:pt x="5090630" y="4437329"/>
                  <a:pt x="5083878" y="4473140"/>
                  <a:pt x="5084599" y="4488531"/>
                </a:cubicBezTo>
                <a:cubicBezTo>
                  <a:pt x="5084423" y="4505410"/>
                  <a:pt x="5084248" y="4522289"/>
                  <a:pt x="5084072" y="4539168"/>
                </a:cubicBezTo>
                <a:cubicBezTo>
                  <a:pt x="5072114" y="4567830"/>
                  <a:pt x="5064305" y="4588197"/>
                  <a:pt x="5068936" y="4625153"/>
                </a:cubicBezTo>
                <a:cubicBezTo>
                  <a:pt x="5077433" y="4662889"/>
                  <a:pt x="5065899" y="4679357"/>
                  <a:pt x="5059114" y="4733115"/>
                </a:cubicBezTo>
                <a:cubicBezTo>
                  <a:pt x="5068687" y="4752352"/>
                  <a:pt x="5055370" y="4832308"/>
                  <a:pt x="5037209" y="4844323"/>
                </a:cubicBezTo>
                <a:cubicBezTo>
                  <a:pt x="5033444" y="4857054"/>
                  <a:pt x="5040194" y="4871554"/>
                  <a:pt x="5020638" y="4877992"/>
                </a:cubicBezTo>
                <a:cubicBezTo>
                  <a:pt x="4997151" y="4888353"/>
                  <a:pt x="5034418" y="4931200"/>
                  <a:pt x="5006413" y="4925805"/>
                </a:cubicBezTo>
                <a:cubicBezTo>
                  <a:pt x="5031964" y="4956261"/>
                  <a:pt x="4982840" y="4982633"/>
                  <a:pt x="4971037" y="5009272"/>
                </a:cubicBezTo>
                <a:cubicBezTo>
                  <a:pt x="4973259" y="5034036"/>
                  <a:pt x="4968375" y="5053859"/>
                  <a:pt x="4963105" y="5111369"/>
                </a:cubicBezTo>
                <a:cubicBezTo>
                  <a:pt x="4973224" y="5141336"/>
                  <a:pt x="4937413" y="5161742"/>
                  <a:pt x="4976341" y="5210876"/>
                </a:cubicBezTo>
                <a:cubicBezTo>
                  <a:pt x="4972455" y="5212581"/>
                  <a:pt x="4977054" y="5227501"/>
                  <a:pt x="4980617" y="5269726"/>
                </a:cubicBezTo>
                <a:cubicBezTo>
                  <a:pt x="4984182" y="5311951"/>
                  <a:pt x="4990390" y="5400671"/>
                  <a:pt x="4997733" y="5464225"/>
                </a:cubicBezTo>
                <a:cubicBezTo>
                  <a:pt x="5001765" y="5536542"/>
                  <a:pt x="4990225" y="5517959"/>
                  <a:pt x="5001400" y="5594585"/>
                </a:cubicBezTo>
                <a:cubicBezTo>
                  <a:pt x="4999908" y="5619318"/>
                  <a:pt x="4974042" y="5647975"/>
                  <a:pt x="4983700" y="5667896"/>
                </a:cubicBezTo>
                <a:cubicBezTo>
                  <a:pt x="4976834" y="5696311"/>
                  <a:pt x="4975579" y="5738356"/>
                  <a:pt x="4968506" y="5769225"/>
                </a:cubicBezTo>
                <a:cubicBezTo>
                  <a:pt x="4968926" y="5787258"/>
                  <a:pt x="4969344" y="5805291"/>
                  <a:pt x="4969765" y="5823324"/>
                </a:cubicBezTo>
                <a:cubicBezTo>
                  <a:pt x="4966122" y="5853058"/>
                  <a:pt x="4965608" y="5838948"/>
                  <a:pt x="4966129" y="5862699"/>
                </a:cubicBezTo>
                <a:lnTo>
                  <a:pt x="4970695" y="5906467"/>
                </a:lnTo>
                <a:lnTo>
                  <a:pt x="4991568" y="5939847"/>
                </a:lnTo>
                <a:cubicBezTo>
                  <a:pt x="4998848" y="5955713"/>
                  <a:pt x="4974731" y="5940131"/>
                  <a:pt x="4986815" y="5973994"/>
                </a:cubicBezTo>
                <a:cubicBezTo>
                  <a:pt x="4961187" y="5997051"/>
                  <a:pt x="4983444" y="6032039"/>
                  <a:pt x="4987776" y="6089693"/>
                </a:cubicBezTo>
                <a:lnTo>
                  <a:pt x="4991621" y="6224938"/>
                </a:lnTo>
                <a:cubicBezTo>
                  <a:pt x="4988442" y="6270972"/>
                  <a:pt x="5008962" y="6317522"/>
                  <a:pt x="5017157" y="6370251"/>
                </a:cubicBezTo>
                <a:cubicBezTo>
                  <a:pt x="5025353" y="6422980"/>
                  <a:pt x="5039938" y="6490855"/>
                  <a:pt x="5040797" y="6541313"/>
                </a:cubicBezTo>
                <a:cubicBezTo>
                  <a:pt x="5039898" y="6576319"/>
                  <a:pt x="5031912" y="6591883"/>
                  <a:pt x="5045375" y="6640957"/>
                </a:cubicBezTo>
                <a:cubicBezTo>
                  <a:pt x="5057505" y="6669536"/>
                  <a:pt x="5052276" y="6675394"/>
                  <a:pt x="5058442" y="6705297"/>
                </a:cubicBezTo>
                <a:cubicBezTo>
                  <a:pt x="5057367" y="6727133"/>
                  <a:pt x="5067901" y="6732087"/>
                  <a:pt x="5071125" y="6759582"/>
                </a:cubicBezTo>
                <a:cubicBezTo>
                  <a:pt x="5055614" y="6796071"/>
                  <a:pt x="5051656" y="6769544"/>
                  <a:pt x="5069172" y="6817746"/>
                </a:cubicBezTo>
                <a:cubicBezTo>
                  <a:pt x="5060956" y="6828354"/>
                  <a:pt x="5064525" y="6836369"/>
                  <a:pt x="5072322" y="6843646"/>
                </a:cubicBezTo>
                <a:lnTo>
                  <a:pt x="5091388" y="6857998"/>
                </a:lnTo>
                <a:lnTo>
                  <a:pt x="6096000" y="6857998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36EB28B5-34A2-7BAB-3B5B-D0F66824E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9600"/>
            <a:ext cx="3739341" cy="1330839"/>
          </a:xfrm>
        </p:spPr>
        <p:txBody>
          <a:bodyPr>
            <a:normAutofit/>
          </a:bodyPr>
          <a:lstStyle/>
          <a:p>
            <a:r>
              <a:rPr lang="cs-CZ"/>
              <a:t>…ze života…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7E062525-E90E-5057-9800-E471E1BDAD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2366" y="2194102"/>
            <a:ext cx="3427001" cy="390858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cs-CZ" sz="2000" dirty="0"/>
              <a:t>Dítě: „Mami, podívej, upekl jsem dort!“</a:t>
            </a:r>
          </a:p>
          <a:p>
            <a:pPr marL="0" indent="0">
              <a:buNone/>
            </a:pPr>
            <a:r>
              <a:rPr lang="cs-CZ" sz="2000" dirty="0"/>
              <a:t>Máma: „Ty jsi ale šikulka!“</a:t>
            </a:r>
          </a:p>
          <a:p>
            <a:pPr marL="0" indent="0">
              <a:buNone/>
            </a:pPr>
            <a:r>
              <a:rPr lang="cs-CZ" sz="2000" dirty="0"/>
              <a:t>Dítě: „Díky… a až ho ochutnáš, mysli hlavně na to, že jsem se čtyři hodiny fakt snažil.“</a:t>
            </a:r>
          </a:p>
        </p:txBody>
      </p:sp>
      <p:pic>
        <p:nvPicPr>
          <p:cNvPr id="1026" name="Picture 2" descr="Pin na nástěnce Pejsek a kočička">
            <a:extLst>
              <a:ext uri="{FF2B5EF4-FFF2-40B4-BE49-F238E27FC236}">
                <a16:creationId xmlns:a16="http://schemas.microsoft.com/office/drawing/2014/main" id="{F46F8AC0-6679-FF4B-9DAB-AC3B98D17B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63969" y="661916"/>
            <a:ext cx="4118116" cy="5557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526274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D67C5D3-9AFB-90B8-715D-CE7E99C701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BB2B1F0-0DD6-4744-9A46-7A344FB48E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Nadpis 3">
            <a:extLst>
              <a:ext uri="{FF2B5EF4-FFF2-40B4-BE49-F238E27FC236}">
                <a16:creationId xmlns:a16="http://schemas.microsoft.com/office/drawing/2014/main" id="{E2364404-90EA-C507-DBA7-F0EE5487DF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26720"/>
            <a:ext cx="10506456" cy="1919141"/>
          </a:xfrm>
        </p:spPr>
        <p:txBody>
          <a:bodyPr anchor="b">
            <a:normAutofit/>
          </a:bodyPr>
          <a:lstStyle/>
          <a:p>
            <a:r>
              <a:rPr lang="cs-CZ" sz="6000" dirty="0"/>
              <a:t>Chválíme-li, reagujme na proces!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2899927"/>
            <a:ext cx="10451592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2776031"/>
            <a:ext cx="1873457" cy="1371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" name="Zástupný obsah 4">
            <a:extLst>
              <a:ext uri="{FF2B5EF4-FFF2-40B4-BE49-F238E27FC236}">
                <a16:creationId xmlns:a16="http://schemas.microsoft.com/office/drawing/2014/main" id="{5F4DB2A1-D065-026B-0B01-89556EB10E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3337269"/>
            <a:ext cx="10509504" cy="290568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cs-CZ" sz="2200" dirty="0"/>
              <a:t>Meta-analýza (</a:t>
            </a:r>
            <a:r>
              <a:rPr lang="cs-CZ" sz="2200" dirty="0" err="1"/>
              <a:t>Gunderson</a:t>
            </a:r>
            <a:r>
              <a:rPr lang="cs-CZ" sz="2200" dirty="0"/>
              <a:t> et al., 2021)</a:t>
            </a:r>
          </a:p>
          <a:p>
            <a:pPr marL="0" indent="0">
              <a:buNone/>
            </a:pPr>
            <a:r>
              <a:rPr lang="cs-CZ" sz="2200" dirty="0"/>
              <a:t>„</a:t>
            </a:r>
            <a:r>
              <a:rPr lang="cs-CZ" sz="2200" i="1" dirty="0"/>
              <a:t>Ty jsi šikulka</a:t>
            </a:r>
            <a:r>
              <a:rPr lang="cs-CZ" sz="2200" dirty="0"/>
              <a:t>“ - chvála schopností = snaha </a:t>
            </a:r>
            <a:r>
              <a:rPr lang="cs-CZ" sz="2200" b="1" dirty="0"/>
              <a:t>- 40 %</a:t>
            </a:r>
          </a:p>
          <a:p>
            <a:pPr marL="0" indent="0">
              <a:buNone/>
            </a:pPr>
            <a:r>
              <a:rPr lang="cs-CZ" sz="2200" dirty="0"/>
              <a:t>„</a:t>
            </a:r>
            <a:r>
              <a:rPr lang="cs-CZ" sz="2200" i="1" dirty="0"/>
              <a:t>Vidím, že ses fakt snažil!</a:t>
            </a:r>
            <a:r>
              <a:rPr lang="cs-CZ" sz="2200" dirty="0"/>
              <a:t>“ - chvála zaměřená na proces = snaha </a:t>
            </a:r>
            <a:r>
              <a:rPr lang="cs-CZ" sz="2200" b="1" dirty="0"/>
              <a:t>+ 60 %</a:t>
            </a:r>
          </a:p>
        </p:txBody>
      </p:sp>
    </p:spTree>
    <p:extLst>
      <p:ext uri="{BB962C8B-B14F-4D97-AF65-F5344CB8AC3E}">
        <p14:creationId xmlns:p14="http://schemas.microsoft.com/office/powerpoint/2010/main" val="3178714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DD1A54A-B174-E988-C5A4-B2B1B21BF1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3ED2216-24B7-643C-A57D-8EADCA5A3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Nadpis 3">
            <a:extLst>
              <a:ext uri="{FF2B5EF4-FFF2-40B4-BE49-F238E27FC236}">
                <a16:creationId xmlns:a16="http://schemas.microsoft.com/office/drawing/2014/main" id="{3E856304-E24D-912C-813A-51182E5D22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26720"/>
            <a:ext cx="10506456" cy="1919141"/>
          </a:xfrm>
        </p:spPr>
        <p:txBody>
          <a:bodyPr anchor="b">
            <a:normAutofit/>
          </a:bodyPr>
          <a:lstStyle/>
          <a:p>
            <a:r>
              <a:rPr lang="cs-CZ" sz="6000" dirty="0"/>
              <a:t>Chválíme-li, reagujme na proces!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A5B159E-A670-76E1-8758-7D9CAC186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2899927"/>
            <a:ext cx="10451592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F866C66-A906-9F9F-9CD6-686AC61E19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2776031"/>
            <a:ext cx="1873457" cy="1371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" name="Zástupný obsah 4">
            <a:extLst>
              <a:ext uri="{FF2B5EF4-FFF2-40B4-BE49-F238E27FC236}">
                <a16:creationId xmlns:a16="http://schemas.microsoft.com/office/drawing/2014/main" id="{49BD36AF-1CB9-354A-30DE-A7611AEAA4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3337269"/>
            <a:ext cx="10509504" cy="290568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cs-CZ" sz="2200" dirty="0">
                <a:solidFill>
                  <a:schemeClr val="bg1">
                    <a:lumMod val="85000"/>
                  </a:schemeClr>
                </a:solidFill>
              </a:rPr>
              <a:t>Meta-analýza (</a:t>
            </a:r>
            <a:r>
              <a:rPr lang="cs-CZ" sz="2200" dirty="0" err="1">
                <a:solidFill>
                  <a:schemeClr val="bg1">
                    <a:lumMod val="85000"/>
                  </a:schemeClr>
                </a:solidFill>
              </a:rPr>
              <a:t>Gunderson</a:t>
            </a:r>
            <a:r>
              <a:rPr lang="cs-CZ" sz="2200" dirty="0">
                <a:solidFill>
                  <a:schemeClr val="bg1">
                    <a:lumMod val="85000"/>
                  </a:schemeClr>
                </a:solidFill>
              </a:rPr>
              <a:t> et al., 2021)</a:t>
            </a:r>
          </a:p>
          <a:p>
            <a:pPr marL="0" indent="0">
              <a:buNone/>
            </a:pPr>
            <a:r>
              <a:rPr lang="cs-CZ" sz="2200" dirty="0">
                <a:solidFill>
                  <a:schemeClr val="bg1">
                    <a:lumMod val="85000"/>
                  </a:schemeClr>
                </a:solidFill>
              </a:rPr>
              <a:t>„</a:t>
            </a:r>
            <a:r>
              <a:rPr lang="cs-CZ" sz="2200" i="1" dirty="0">
                <a:solidFill>
                  <a:schemeClr val="bg1">
                    <a:lumMod val="85000"/>
                  </a:schemeClr>
                </a:solidFill>
              </a:rPr>
              <a:t>Ty jsi šikulka</a:t>
            </a:r>
            <a:r>
              <a:rPr lang="cs-CZ" sz="2200" dirty="0">
                <a:solidFill>
                  <a:schemeClr val="bg1">
                    <a:lumMod val="85000"/>
                  </a:schemeClr>
                </a:solidFill>
              </a:rPr>
              <a:t>“ - chvála schopností = snaha </a:t>
            </a:r>
            <a:r>
              <a:rPr lang="cs-CZ" sz="2200" b="1" dirty="0">
                <a:solidFill>
                  <a:schemeClr val="bg1">
                    <a:lumMod val="85000"/>
                  </a:schemeClr>
                </a:solidFill>
              </a:rPr>
              <a:t>- 40 %</a:t>
            </a:r>
          </a:p>
          <a:p>
            <a:pPr marL="0" indent="0">
              <a:buNone/>
            </a:pPr>
            <a:r>
              <a:rPr lang="cs-CZ" sz="2200" dirty="0">
                <a:solidFill>
                  <a:schemeClr val="bg1">
                    <a:lumMod val="85000"/>
                  </a:schemeClr>
                </a:solidFill>
              </a:rPr>
              <a:t>„</a:t>
            </a:r>
            <a:r>
              <a:rPr lang="cs-CZ" sz="2200" i="1" dirty="0">
                <a:solidFill>
                  <a:schemeClr val="bg1">
                    <a:lumMod val="85000"/>
                  </a:schemeClr>
                </a:solidFill>
              </a:rPr>
              <a:t>Vidím, že ses fakt snažil!</a:t>
            </a:r>
            <a:r>
              <a:rPr lang="cs-CZ" sz="2200" dirty="0">
                <a:solidFill>
                  <a:schemeClr val="bg1">
                    <a:lumMod val="85000"/>
                  </a:schemeClr>
                </a:solidFill>
              </a:rPr>
              <a:t>“ - chvála zaměřená na proces = snaha </a:t>
            </a:r>
            <a:r>
              <a:rPr lang="cs-CZ" sz="2200" b="1" dirty="0">
                <a:solidFill>
                  <a:schemeClr val="bg1">
                    <a:lumMod val="85000"/>
                  </a:schemeClr>
                </a:solidFill>
              </a:rPr>
              <a:t>+ 60 %</a:t>
            </a:r>
          </a:p>
          <a:p>
            <a:pPr marL="0" indent="0">
              <a:buNone/>
            </a:pPr>
            <a:endParaRPr lang="cs-CZ" sz="2200" dirty="0"/>
          </a:p>
          <a:p>
            <a:pPr marL="0" indent="0">
              <a:buNone/>
            </a:pPr>
            <a:r>
              <a:rPr lang="cs-CZ" sz="3600" dirty="0"/>
              <a:t>Poselství platí </a:t>
            </a:r>
            <a:r>
              <a:rPr lang="cs-CZ" sz="3600" dirty="0">
                <a:solidFill>
                  <a:srgbClr val="FF0000"/>
                </a:solidFill>
              </a:rPr>
              <a:t>i pro nás samotné!</a:t>
            </a:r>
            <a:endParaRPr lang="cs-CZ" sz="3600" dirty="0"/>
          </a:p>
        </p:txBody>
      </p:sp>
    </p:spTree>
    <p:extLst>
      <p:ext uri="{BB962C8B-B14F-4D97-AF65-F5344CB8AC3E}">
        <p14:creationId xmlns:p14="http://schemas.microsoft.com/office/powerpoint/2010/main" val="2479507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634B279-43C6-8EE5-6969-5C1CC5DF7F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31BAD53-4E89-4F62-BBB7-26359763E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62756DA2-40EB-4C6F-B962-5822FFB54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653438" cy="6858000"/>
          </a:xfrm>
          <a:custGeom>
            <a:avLst/>
            <a:gdLst>
              <a:gd name="connsiteX0" fmla="*/ 0 w 6096000"/>
              <a:gd name="connsiteY0" fmla="*/ 0 h 6858000"/>
              <a:gd name="connsiteX1" fmla="*/ 5567517 w 6096000"/>
              <a:gd name="connsiteY1" fmla="*/ 0 h 6858000"/>
              <a:gd name="connsiteX2" fmla="*/ 5566938 w 6096000"/>
              <a:gd name="connsiteY2" fmla="*/ 1705 h 6858000"/>
              <a:gd name="connsiteX3" fmla="*/ 5551594 w 6096000"/>
              <a:gd name="connsiteY3" fmla="*/ 17287 h 6858000"/>
              <a:gd name="connsiteX4" fmla="*/ 5545641 w 6096000"/>
              <a:gd name="connsiteY4" fmla="*/ 130336 h 6858000"/>
              <a:gd name="connsiteX5" fmla="*/ 5538289 w 6096000"/>
              <a:gd name="connsiteY5" fmla="*/ 187093 h 6858000"/>
              <a:gd name="connsiteX6" fmla="*/ 5545790 w 6096000"/>
              <a:gd name="connsiteY6" fmla="*/ 265704 h 6858000"/>
              <a:gd name="connsiteX7" fmla="*/ 5542313 w 6096000"/>
              <a:gd name="connsiteY7" fmla="*/ 354566 h 6858000"/>
              <a:gd name="connsiteX8" fmla="*/ 5524126 w 6096000"/>
              <a:gd name="connsiteY8" fmla="*/ 472000 h 6858000"/>
              <a:gd name="connsiteX9" fmla="*/ 5522170 w 6096000"/>
              <a:gd name="connsiteY9" fmla="*/ 473782 h 6858000"/>
              <a:gd name="connsiteX10" fmla="*/ 5521798 w 6096000"/>
              <a:gd name="connsiteY10" fmla="*/ 491380 h 6858000"/>
              <a:gd name="connsiteX11" fmla="*/ 5536419 w 6096000"/>
              <a:gd name="connsiteY11" fmla="*/ 531675 h 6858000"/>
              <a:gd name="connsiteX12" fmla="*/ 5533435 w 6096000"/>
              <a:gd name="connsiteY12" fmla="*/ 536015 h 6858000"/>
              <a:gd name="connsiteX13" fmla="*/ 5538088 w 6096000"/>
              <a:gd name="connsiteY13" fmla="*/ 572092 h 6858000"/>
              <a:gd name="connsiteX14" fmla="*/ 5536061 w 6096000"/>
              <a:gd name="connsiteY14" fmla="*/ 572511 h 6858000"/>
              <a:gd name="connsiteX15" fmla="*/ 5528218 w 6096000"/>
              <a:gd name="connsiteY15" fmla="*/ 582332 h 6858000"/>
              <a:gd name="connsiteX16" fmla="*/ 5518011 w 6096000"/>
              <a:gd name="connsiteY16" fmla="*/ 601285 h 6858000"/>
              <a:gd name="connsiteX17" fmla="*/ 5473174 w 6096000"/>
              <a:gd name="connsiteY17" fmla="*/ 681608 h 6858000"/>
              <a:gd name="connsiteX18" fmla="*/ 5472963 w 6096000"/>
              <a:gd name="connsiteY18" fmla="*/ 689151 h 6858000"/>
              <a:gd name="connsiteX19" fmla="*/ 5472485 w 6096000"/>
              <a:gd name="connsiteY19" fmla="*/ 689289 h 6858000"/>
              <a:gd name="connsiteX20" fmla="*/ 5471326 w 6096000"/>
              <a:gd name="connsiteY20" fmla="*/ 697222 h 6858000"/>
              <a:gd name="connsiteX21" fmla="*/ 5472164 w 6096000"/>
              <a:gd name="connsiteY21" fmla="*/ 717531 h 6858000"/>
              <a:gd name="connsiteX22" fmla="*/ 5468891 w 6096000"/>
              <a:gd name="connsiteY22" fmla="*/ 722494 h 6858000"/>
              <a:gd name="connsiteX23" fmla="*/ 5463081 w 6096000"/>
              <a:gd name="connsiteY23" fmla="*/ 724368 h 6858000"/>
              <a:gd name="connsiteX24" fmla="*/ 5446981 w 6096000"/>
              <a:gd name="connsiteY24" fmla="*/ 752692 h 6858000"/>
              <a:gd name="connsiteX25" fmla="*/ 5417190 w 6096000"/>
              <a:gd name="connsiteY25" fmla="*/ 816346 h 6858000"/>
              <a:gd name="connsiteX26" fmla="*/ 5388958 w 6096000"/>
              <a:gd name="connsiteY26" fmla="*/ 889417 h 6858000"/>
              <a:gd name="connsiteX27" fmla="*/ 5307044 w 6096000"/>
              <a:gd name="connsiteY27" fmla="*/ 1063288 h 6858000"/>
              <a:gd name="connsiteX28" fmla="*/ 5303837 w 6096000"/>
              <a:gd name="connsiteY28" fmla="*/ 1157176 h 6858000"/>
              <a:gd name="connsiteX29" fmla="*/ 5286494 w 6096000"/>
              <a:gd name="connsiteY29" fmla="*/ 1210776 h 6858000"/>
              <a:gd name="connsiteX30" fmla="*/ 5282463 w 6096000"/>
              <a:gd name="connsiteY30" fmla="*/ 1301993 h 6858000"/>
              <a:gd name="connsiteX31" fmla="*/ 5252235 w 6096000"/>
              <a:gd name="connsiteY31" fmla="*/ 1360879 h 6858000"/>
              <a:gd name="connsiteX32" fmla="*/ 5244497 w 6096000"/>
              <a:gd name="connsiteY32" fmla="*/ 1404045 h 6858000"/>
              <a:gd name="connsiteX33" fmla="*/ 5223823 w 6096000"/>
              <a:gd name="connsiteY33" fmla="*/ 1429568 h 6858000"/>
              <a:gd name="connsiteX34" fmla="*/ 5224851 w 6096000"/>
              <a:gd name="connsiteY34" fmla="*/ 1430305 h 6858000"/>
              <a:gd name="connsiteX35" fmla="*/ 5212394 w 6096000"/>
              <a:gd name="connsiteY35" fmla="*/ 1463304 h 6858000"/>
              <a:gd name="connsiteX36" fmla="*/ 5209958 w 6096000"/>
              <a:gd name="connsiteY36" fmla="*/ 1514846 h 6858000"/>
              <a:gd name="connsiteX37" fmla="*/ 5206417 w 6096000"/>
              <a:gd name="connsiteY37" fmla="*/ 1519731 h 6858000"/>
              <a:gd name="connsiteX38" fmla="*/ 5206640 w 6096000"/>
              <a:gd name="connsiteY38" fmla="*/ 1519929 h 6858000"/>
              <a:gd name="connsiteX39" fmla="*/ 5207632 w 6096000"/>
              <a:gd name="connsiteY39" fmla="*/ 1546022 h 6858000"/>
              <a:gd name="connsiteX40" fmla="*/ 5212030 w 6096000"/>
              <a:gd name="connsiteY40" fmla="*/ 1578752 h 6858000"/>
              <a:gd name="connsiteX41" fmla="*/ 5203533 w 6096000"/>
              <a:gd name="connsiteY41" fmla="*/ 1647555 h 6858000"/>
              <a:gd name="connsiteX42" fmla="*/ 5190877 w 6096000"/>
              <a:gd name="connsiteY42" fmla="*/ 1715685 h 6858000"/>
              <a:gd name="connsiteX43" fmla="*/ 5184235 w 6096000"/>
              <a:gd name="connsiteY43" fmla="*/ 1740358 h 6858000"/>
              <a:gd name="connsiteX44" fmla="*/ 5181475 w 6096000"/>
              <a:gd name="connsiteY44" fmla="*/ 1784314 h 6858000"/>
              <a:gd name="connsiteX45" fmla="*/ 5185845 w 6096000"/>
              <a:gd name="connsiteY45" fmla="*/ 1804434 h 6858000"/>
              <a:gd name="connsiteX46" fmla="*/ 5185068 w 6096000"/>
              <a:gd name="connsiteY46" fmla="*/ 1805316 h 6858000"/>
              <a:gd name="connsiteX47" fmla="*/ 5188593 w 6096000"/>
              <a:gd name="connsiteY47" fmla="*/ 1807109 h 6858000"/>
              <a:gd name="connsiteX48" fmla="*/ 5185920 w 6096000"/>
              <a:gd name="connsiteY48" fmla="*/ 1821003 h 6858000"/>
              <a:gd name="connsiteX49" fmla="*/ 5183543 w 6096000"/>
              <a:gd name="connsiteY49" fmla="*/ 1824832 h 6858000"/>
              <a:gd name="connsiteX50" fmla="*/ 5182235 w 6096000"/>
              <a:gd name="connsiteY50" fmla="*/ 1830429 h 6858000"/>
              <a:gd name="connsiteX51" fmla="*/ 5182525 w 6096000"/>
              <a:gd name="connsiteY51" fmla="*/ 1830569 h 6858000"/>
              <a:gd name="connsiteX52" fmla="*/ 5180663 w 6096000"/>
              <a:gd name="connsiteY52" fmla="*/ 1835810 h 6858000"/>
              <a:gd name="connsiteX53" fmla="*/ 5167452 w 6096000"/>
              <a:gd name="connsiteY53" fmla="*/ 1861483 h 6858000"/>
              <a:gd name="connsiteX54" fmla="*/ 5174266 w 6096000"/>
              <a:gd name="connsiteY54" fmla="*/ 1892417 h 6858000"/>
              <a:gd name="connsiteX55" fmla="*/ 5189262 w 6096000"/>
              <a:gd name="connsiteY55" fmla="*/ 1895114 h 6858000"/>
              <a:gd name="connsiteX56" fmla="*/ 5187100 w 6096000"/>
              <a:gd name="connsiteY56" fmla="*/ 1899379 h 6858000"/>
              <a:gd name="connsiteX57" fmla="*/ 5180471 w 6096000"/>
              <a:gd name="connsiteY57" fmla="*/ 1907867 h 6858000"/>
              <a:gd name="connsiteX58" fmla="*/ 5181361 w 6096000"/>
              <a:gd name="connsiteY58" fmla="*/ 1910265 h 6858000"/>
              <a:gd name="connsiteX59" fmla="*/ 5178268 w 6096000"/>
              <a:gd name="connsiteY59" fmla="*/ 1935584 h 6858000"/>
              <a:gd name="connsiteX60" fmla="*/ 5183619 w 6096000"/>
              <a:gd name="connsiteY60" fmla="*/ 1942021 h 6858000"/>
              <a:gd name="connsiteX61" fmla="*/ 5184480 w 6096000"/>
              <a:gd name="connsiteY61" fmla="*/ 1945112 h 6858000"/>
              <a:gd name="connsiteX62" fmla="*/ 5172776 w 6096000"/>
              <a:gd name="connsiteY62" fmla="*/ 1961162 h 6858000"/>
              <a:gd name="connsiteX63" fmla="*/ 5168513 w 6096000"/>
              <a:gd name="connsiteY63" fmla="*/ 1969445 h 6858000"/>
              <a:gd name="connsiteX64" fmla="*/ 5126597 w 6096000"/>
              <a:gd name="connsiteY64" fmla="*/ 2024270 h 6858000"/>
              <a:gd name="connsiteX65" fmla="*/ 5119528 w 6096000"/>
              <a:gd name="connsiteY65" fmla="*/ 2107942 h 6858000"/>
              <a:gd name="connsiteX66" fmla="*/ 5110356 w 6096000"/>
              <a:gd name="connsiteY66" fmla="*/ 2193455 h 6858000"/>
              <a:gd name="connsiteX67" fmla="*/ 5104992 w 6096000"/>
              <a:gd name="connsiteY67" fmla="*/ 2260088 h 6858000"/>
              <a:gd name="connsiteX68" fmla="*/ 5059439 w 6096000"/>
              <a:gd name="connsiteY68" fmla="*/ 2335735 h 6858000"/>
              <a:gd name="connsiteX69" fmla="*/ 5022061 w 6096000"/>
              <a:gd name="connsiteY69" fmla="*/ 2408995 h 6858000"/>
              <a:gd name="connsiteX70" fmla="*/ 5022253 w 6096000"/>
              <a:gd name="connsiteY70" fmla="*/ 2445869 h 6858000"/>
              <a:gd name="connsiteX71" fmla="*/ 5011426 w 6096000"/>
              <a:gd name="connsiteY71" fmla="*/ 2496499 h 6858000"/>
              <a:gd name="connsiteX72" fmla="*/ 4994224 w 6096000"/>
              <a:gd name="connsiteY72" fmla="*/ 2549900 h 6858000"/>
              <a:gd name="connsiteX73" fmla="*/ 4995245 w 6096000"/>
              <a:gd name="connsiteY73" fmla="*/ 2596456 h 6858000"/>
              <a:gd name="connsiteX74" fmla="*/ 4988570 w 6096000"/>
              <a:gd name="connsiteY74" fmla="*/ 2606088 h 6858000"/>
              <a:gd name="connsiteX75" fmla="*/ 4988371 w 6096000"/>
              <a:gd name="connsiteY75" fmla="*/ 2635351 h 6858000"/>
              <a:gd name="connsiteX76" fmla="*/ 4983212 w 6096000"/>
              <a:gd name="connsiteY76" fmla="*/ 2665666 h 6858000"/>
              <a:gd name="connsiteX77" fmla="*/ 4968234 w 6096000"/>
              <a:gd name="connsiteY77" fmla="*/ 2715895 h 6858000"/>
              <a:gd name="connsiteX78" fmla="*/ 4975888 w 6096000"/>
              <a:gd name="connsiteY78" fmla="*/ 2725052 h 6858000"/>
              <a:gd name="connsiteX79" fmla="*/ 4980195 w 6096000"/>
              <a:gd name="connsiteY79" fmla="*/ 2726489 h 6858000"/>
              <a:gd name="connsiteX80" fmla="*/ 4976218 w 6096000"/>
              <a:gd name="connsiteY80" fmla="*/ 2740278 h 6858000"/>
              <a:gd name="connsiteX81" fmla="*/ 4980571 w 6096000"/>
              <a:gd name="connsiteY81" fmla="*/ 2751112 h 6858000"/>
              <a:gd name="connsiteX82" fmla="*/ 4973893 w 6096000"/>
              <a:gd name="connsiteY82" fmla="*/ 2760208 h 6858000"/>
              <a:gd name="connsiteX83" fmla="*/ 4979005 w 6096000"/>
              <a:gd name="connsiteY83" fmla="*/ 2790136 h 6858000"/>
              <a:gd name="connsiteX84" fmla="*/ 4986137 w 6096000"/>
              <a:gd name="connsiteY84" fmla="*/ 2804183 h 6858000"/>
              <a:gd name="connsiteX85" fmla="*/ 4986175 w 6096000"/>
              <a:gd name="connsiteY85" fmla="*/ 2825860 h 6858000"/>
              <a:gd name="connsiteX86" fmla="*/ 4993936 w 6096000"/>
              <a:gd name="connsiteY86" fmla="*/ 2911749 h 6858000"/>
              <a:gd name="connsiteX87" fmla="*/ 4992563 w 6096000"/>
              <a:gd name="connsiteY87" fmla="*/ 2977278 h 6858000"/>
              <a:gd name="connsiteX88" fmla="*/ 4980516 w 6096000"/>
              <a:gd name="connsiteY88" fmla="*/ 2991092 h 6858000"/>
              <a:gd name="connsiteX89" fmla="*/ 4992801 w 6096000"/>
              <a:gd name="connsiteY89" fmla="*/ 3020247 h 6858000"/>
              <a:gd name="connsiteX90" fmla="*/ 5014805 w 6096000"/>
              <a:gd name="connsiteY90" fmla="*/ 3065434 h 6858000"/>
              <a:gd name="connsiteX91" fmla="*/ 5002733 w 6096000"/>
              <a:gd name="connsiteY91" fmla="*/ 3103777 h 6858000"/>
              <a:gd name="connsiteX92" fmla="*/ 5002941 w 6096000"/>
              <a:gd name="connsiteY92" fmla="*/ 3151828 h 6858000"/>
              <a:gd name="connsiteX93" fmla="*/ 5002883 w 6096000"/>
              <a:gd name="connsiteY93" fmla="*/ 3180546 h 6858000"/>
              <a:gd name="connsiteX94" fmla="*/ 5016711 w 6096000"/>
              <a:gd name="connsiteY94" fmla="*/ 3258677 h 6858000"/>
              <a:gd name="connsiteX95" fmla="*/ 5017918 w 6096000"/>
              <a:gd name="connsiteY95" fmla="*/ 3262610 h 6858000"/>
              <a:gd name="connsiteX96" fmla="*/ 5011672 w 6096000"/>
              <a:gd name="connsiteY96" fmla="*/ 3277179 h 6858000"/>
              <a:gd name="connsiteX97" fmla="*/ 5009344 w 6096000"/>
              <a:gd name="connsiteY97" fmla="*/ 3278130 h 6858000"/>
              <a:gd name="connsiteX98" fmla="*/ 5026770 w 6096000"/>
              <a:gd name="connsiteY98" fmla="*/ 3325671 h 6858000"/>
              <a:gd name="connsiteX99" fmla="*/ 5024571 w 6096000"/>
              <a:gd name="connsiteY99" fmla="*/ 3332072 h 6858000"/>
              <a:gd name="connsiteX100" fmla="*/ 5041705 w 6096000"/>
              <a:gd name="connsiteY100" fmla="*/ 3362948 h 6858000"/>
              <a:gd name="connsiteX101" fmla="*/ 5047477 w 6096000"/>
              <a:gd name="connsiteY101" fmla="*/ 3378959 h 6858000"/>
              <a:gd name="connsiteX102" fmla="*/ 5060758 w 6096000"/>
              <a:gd name="connsiteY102" fmla="*/ 3407057 h 6858000"/>
              <a:gd name="connsiteX103" fmla="*/ 5058968 w 6096000"/>
              <a:gd name="connsiteY103" fmla="*/ 3409825 h 6858000"/>
              <a:gd name="connsiteX104" fmla="*/ 5062667 w 6096000"/>
              <a:gd name="connsiteY104" fmla="*/ 3415218 h 6858000"/>
              <a:gd name="connsiteX105" fmla="*/ 5060928 w 6096000"/>
              <a:gd name="connsiteY105" fmla="*/ 3419880 h 6858000"/>
              <a:gd name="connsiteX106" fmla="*/ 5062923 w 6096000"/>
              <a:gd name="connsiteY106" fmla="*/ 3424545 h 6858000"/>
              <a:gd name="connsiteX107" fmla="*/ 5064623 w 6096000"/>
              <a:gd name="connsiteY107" fmla="*/ 3476412 h 6858000"/>
              <a:gd name="connsiteX108" fmla="*/ 5069684 w 6096000"/>
              <a:gd name="connsiteY108" fmla="*/ 3486850 h 6858000"/>
              <a:gd name="connsiteX109" fmla="*/ 5063339 w 6096000"/>
              <a:gd name="connsiteY109" fmla="*/ 3496391 h 6858000"/>
              <a:gd name="connsiteX110" fmla="*/ 5070139 w 6096000"/>
              <a:gd name="connsiteY110" fmla="*/ 3531201 h 6858000"/>
              <a:gd name="connsiteX111" fmla="*/ 5079896 w 6096000"/>
              <a:gd name="connsiteY111" fmla="*/ 3542019 h 6858000"/>
              <a:gd name="connsiteX112" fmla="*/ 5087540 w 6096000"/>
              <a:gd name="connsiteY112" fmla="*/ 3552249 h 6858000"/>
              <a:gd name="connsiteX113" fmla="*/ 5087902 w 6096000"/>
              <a:gd name="connsiteY113" fmla="*/ 3553678 h 6858000"/>
              <a:gd name="connsiteX114" fmla="*/ 5091509 w 6096000"/>
              <a:gd name="connsiteY114" fmla="*/ 3568021 h 6858000"/>
              <a:gd name="connsiteX115" fmla="*/ 5091934 w 6096000"/>
              <a:gd name="connsiteY115" fmla="*/ 3569719 h 6858000"/>
              <a:gd name="connsiteX116" fmla="*/ 5089362 w 6096000"/>
              <a:gd name="connsiteY116" fmla="*/ 3586412 h 6858000"/>
              <a:gd name="connsiteX117" fmla="*/ 5092358 w 6096000"/>
              <a:gd name="connsiteY117" fmla="*/ 3597336 h 6858000"/>
              <a:gd name="connsiteX118" fmla="*/ 5084254 w 6096000"/>
              <a:gd name="connsiteY118" fmla="*/ 3606007 h 6858000"/>
              <a:gd name="connsiteX119" fmla="*/ 5084281 w 6096000"/>
              <a:gd name="connsiteY119" fmla="*/ 3641228 h 6858000"/>
              <a:gd name="connsiteX120" fmla="*/ 5091848 w 6096000"/>
              <a:gd name="connsiteY120" fmla="*/ 3653088 h 6858000"/>
              <a:gd name="connsiteX121" fmla="*/ 5097436 w 6096000"/>
              <a:gd name="connsiteY121" fmla="*/ 3664114 h 6858000"/>
              <a:gd name="connsiteX122" fmla="*/ 5097518 w 6096000"/>
              <a:gd name="connsiteY122" fmla="*/ 3665569 h 6858000"/>
              <a:gd name="connsiteX123" fmla="*/ 5099829 w 6096000"/>
              <a:gd name="connsiteY123" fmla="*/ 3707357 h 6858000"/>
              <a:gd name="connsiteX124" fmla="*/ 5114696 w 6096000"/>
              <a:gd name="connsiteY124" fmla="*/ 3778166 h 6858000"/>
              <a:gd name="connsiteX125" fmla="*/ 5135379 w 6096000"/>
              <a:gd name="connsiteY125" fmla="*/ 3878222 h 6858000"/>
              <a:gd name="connsiteX126" fmla="*/ 5130138 w 6096000"/>
              <a:gd name="connsiteY126" fmla="*/ 4048117 h 6858000"/>
              <a:gd name="connsiteX127" fmla="*/ 5090040 w 6096000"/>
              <a:gd name="connsiteY127" fmla="*/ 4219510 h 6858000"/>
              <a:gd name="connsiteX128" fmla="*/ 5092812 w 6096000"/>
              <a:gd name="connsiteY128" fmla="*/ 4411258 h 6858000"/>
              <a:gd name="connsiteX129" fmla="*/ 5084599 w 6096000"/>
              <a:gd name="connsiteY129" fmla="*/ 4488531 h 6858000"/>
              <a:gd name="connsiteX130" fmla="*/ 5084072 w 6096000"/>
              <a:gd name="connsiteY130" fmla="*/ 4539168 h 6858000"/>
              <a:gd name="connsiteX131" fmla="*/ 5068936 w 6096000"/>
              <a:gd name="connsiteY131" fmla="*/ 4625153 h 6858000"/>
              <a:gd name="connsiteX132" fmla="*/ 5059114 w 6096000"/>
              <a:gd name="connsiteY132" fmla="*/ 4733115 h 6858000"/>
              <a:gd name="connsiteX133" fmla="*/ 5037209 w 6096000"/>
              <a:gd name="connsiteY133" fmla="*/ 4844323 h 6858000"/>
              <a:gd name="connsiteX134" fmla="*/ 5020638 w 6096000"/>
              <a:gd name="connsiteY134" fmla="*/ 4877992 h 6858000"/>
              <a:gd name="connsiteX135" fmla="*/ 5006413 w 6096000"/>
              <a:gd name="connsiteY135" fmla="*/ 4925805 h 6858000"/>
              <a:gd name="connsiteX136" fmla="*/ 4971037 w 6096000"/>
              <a:gd name="connsiteY136" fmla="*/ 5009272 h 6858000"/>
              <a:gd name="connsiteX137" fmla="*/ 4963105 w 6096000"/>
              <a:gd name="connsiteY137" fmla="*/ 5111369 h 6858000"/>
              <a:gd name="connsiteX138" fmla="*/ 4976341 w 6096000"/>
              <a:gd name="connsiteY138" fmla="*/ 5210876 h 6858000"/>
              <a:gd name="connsiteX139" fmla="*/ 4980617 w 6096000"/>
              <a:gd name="connsiteY139" fmla="*/ 5269726 h 6858000"/>
              <a:gd name="connsiteX140" fmla="*/ 4997733 w 6096000"/>
              <a:gd name="connsiteY140" fmla="*/ 5464225 h 6858000"/>
              <a:gd name="connsiteX141" fmla="*/ 5001400 w 6096000"/>
              <a:gd name="connsiteY141" fmla="*/ 5594585 h 6858000"/>
              <a:gd name="connsiteX142" fmla="*/ 4983700 w 6096000"/>
              <a:gd name="connsiteY142" fmla="*/ 5667896 h 6858000"/>
              <a:gd name="connsiteX143" fmla="*/ 4968506 w 6096000"/>
              <a:gd name="connsiteY143" fmla="*/ 5769225 h 6858000"/>
              <a:gd name="connsiteX144" fmla="*/ 4969765 w 6096000"/>
              <a:gd name="connsiteY144" fmla="*/ 5823324 h 6858000"/>
              <a:gd name="connsiteX145" fmla="*/ 4966129 w 6096000"/>
              <a:gd name="connsiteY145" fmla="*/ 5862699 h 6858000"/>
              <a:gd name="connsiteX146" fmla="*/ 4970695 w 6096000"/>
              <a:gd name="connsiteY146" fmla="*/ 5906467 h 6858000"/>
              <a:gd name="connsiteX147" fmla="*/ 4991568 w 6096000"/>
              <a:gd name="connsiteY147" fmla="*/ 5939847 h 6858000"/>
              <a:gd name="connsiteX148" fmla="*/ 4986815 w 6096000"/>
              <a:gd name="connsiteY148" fmla="*/ 5973994 h 6858000"/>
              <a:gd name="connsiteX149" fmla="*/ 4987776 w 6096000"/>
              <a:gd name="connsiteY149" fmla="*/ 6089693 h 6858000"/>
              <a:gd name="connsiteX150" fmla="*/ 4991621 w 6096000"/>
              <a:gd name="connsiteY150" fmla="*/ 6224938 h 6858000"/>
              <a:gd name="connsiteX151" fmla="*/ 5017157 w 6096000"/>
              <a:gd name="connsiteY151" fmla="*/ 6370251 h 6858000"/>
              <a:gd name="connsiteX152" fmla="*/ 5040797 w 6096000"/>
              <a:gd name="connsiteY152" fmla="*/ 6541313 h 6858000"/>
              <a:gd name="connsiteX153" fmla="*/ 5045375 w 6096000"/>
              <a:gd name="connsiteY153" fmla="*/ 6640957 h 6858000"/>
              <a:gd name="connsiteX154" fmla="*/ 5058442 w 6096000"/>
              <a:gd name="connsiteY154" fmla="*/ 6705297 h 6858000"/>
              <a:gd name="connsiteX155" fmla="*/ 5071125 w 6096000"/>
              <a:gd name="connsiteY155" fmla="*/ 6759582 h 6858000"/>
              <a:gd name="connsiteX156" fmla="*/ 5069172 w 6096000"/>
              <a:gd name="connsiteY156" fmla="*/ 6817746 h 6858000"/>
              <a:gd name="connsiteX157" fmla="*/ 5072322 w 6096000"/>
              <a:gd name="connsiteY157" fmla="*/ 6843646 h 6858000"/>
              <a:gd name="connsiteX158" fmla="*/ 5091388 w 6096000"/>
              <a:gd name="connsiteY158" fmla="*/ 6857998 h 6858000"/>
              <a:gd name="connsiteX159" fmla="*/ 6096000 w 6096000"/>
              <a:gd name="connsiteY159" fmla="*/ 6857998 h 6858000"/>
              <a:gd name="connsiteX160" fmla="*/ 6096000 w 6096000"/>
              <a:gd name="connsiteY160" fmla="*/ 6858000 h 6858000"/>
              <a:gd name="connsiteX161" fmla="*/ 0 w 6096000"/>
              <a:gd name="connsiteY16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5567517" y="0"/>
                </a:lnTo>
                <a:lnTo>
                  <a:pt x="5566938" y="1705"/>
                </a:lnTo>
                <a:cubicBezTo>
                  <a:pt x="5563126" y="8440"/>
                  <a:pt x="5558112" y="13784"/>
                  <a:pt x="5551594" y="17287"/>
                </a:cubicBezTo>
                <a:cubicBezTo>
                  <a:pt x="5562364" y="82036"/>
                  <a:pt x="5510349" y="69804"/>
                  <a:pt x="5545641" y="130336"/>
                </a:cubicBezTo>
                <a:cubicBezTo>
                  <a:pt x="5526953" y="117589"/>
                  <a:pt x="5536978" y="162458"/>
                  <a:pt x="5538289" y="187093"/>
                </a:cubicBezTo>
                <a:cubicBezTo>
                  <a:pt x="5536205" y="226511"/>
                  <a:pt x="5545722" y="205530"/>
                  <a:pt x="5545790" y="265704"/>
                </a:cubicBezTo>
                <a:cubicBezTo>
                  <a:pt x="5542296" y="317533"/>
                  <a:pt x="5543813" y="325288"/>
                  <a:pt x="5542313" y="354566"/>
                </a:cubicBezTo>
                <a:lnTo>
                  <a:pt x="5524126" y="472000"/>
                </a:lnTo>
                <a:lnTo>
                  <a:pt x="5522170" y="473782"/>
                </a:lnTo>
                <a:cubicBezTo>
                  <a:pt x="5517847" y="482008"/>
                  <a:pt x="5518682" y="487340"/>
                  <a:pt x="5521798" y="491380"/>
                </a:cubicBezTo>
                <a:lnTo>
                  <a:pt x="5536419" y="531675"/>
                </a:lnTo>
                <a:lnTo>
                  <a:pt x="5533435" y="536015"/>
                </a:lnTo>
                <a:lnTo>
                  <a:pt x="5538088" y="572092"/>
                </a:lnTo>
                <a:lnTo>
                  <a:pt x="5536061" y="572511"/>
                </a:lnTo>
                <a:cubicBezTo>
                  <a:pt x="5531611" y="574271"/>
                  <a:pt x="5528529" y="577121"/>
                  <a:pt x="5528218" y="582332"/>
                </a:cubicBezTo>
                <a:cubicBezTo>
                  <a:pt x="5498002" y="573171"/>
                  <a:pt x="5516262" y="585107"/>
                  <a:pt x="5518011" y="601285"/>
                </a:cubicBezTo>
                <a:cubicBezTo>
                  <a:pt x="5508838" y="617831"/>
                  <a:pt x="5480684" y="666964"/>
                  <a:pt x="5473174" y="681608"/>
                </a:cubicBezTo>
                <a:cubicBezTo>
                  <a:pt x="5473102" y="684122"/>
                  <a:pt x="5473033" y="686637"/>
                  <a:pt x="5472963" y="689151"/>
                </a:cubicBezTo>
                <a:lnTo>
                  <a:pt x="5472485" y="689289"/>
                </a:lnTo>
                <a:cubicBezTo>
                  <a:pt x="5471434" y="690905"/>
                  <a:pt x="5470986" y="693376"/>
                  <a:pt x="5471326" y="697222"/>
                </a:cubicBezTo>
                <a:cubicBezTo>
                  <a:pt x="5471606" y="703992"/>
                  <a:pt x="5471884" y="710761"/>
                  <a:pt x="5472164" y="717531"/>
                </a:cubicBezTo>
                <a:lnTo>
                  <a:pt x="5468891" y="722494"/>
                </a:lnTo>
                <a:lnTo>
                  <a:pt x="5463081" y="724368"/>
                </a:lnTo>
                <a:lnTo>
                  <a:pt x="5446981" y="752692"/>
                </a:lnTo>
                <a:cubicBezTo>
                  <a:pt x="5454691" y="764380"/>
                  <a:pt x="5422719" y="808083"/>
                  <a:pt x="5417190" y="816346"/>
                </a:cubicBezTo>
                <a:lnTo>
                  <a:pt x="5388958" y="889417"/>
                </a:lnTo>
                <a:cubicBezTo>
                  <a:pt x="5320491" y="969963"/>
                  <a:pt x="5321907" y="1005331"/>
                  <a:pt x="5307044" y="1063288"/>
                </a:cubicBezTo>
                <a:cubicBezTo>
                  <a:pt x="5313332" y="1111028"/>
                  <a:pt x="5317096" y="1110140"/>
                  <a:pt x="5303837" y="1157176"/>
                </a:cubicBezTo>
                <a:cubicBezTo>
                  <a:pt x="5301103" y="1192124"/>
                  <a:pt x="5301884" y="1197232"/>
                  <a:pt x="5286494" y="1210776"/>
                </a:cubicBezTo>
                <a:lnTo>
                  <a:pt x="5282463" y="1301993"/>
                </a:lnTo>
                <a:lnTo>
                  <a:pt x="5252235" y="1360879"/>
                </a:lnTo>
                <a:lnTo>
                  <a:pt x="5244497" y="1404045"/>
                </a:lnTo>
                <a:lnTo>
                  <a:pt x="5223823" y="1429568"/>
                </a:lnTo>
                <a:lnTo>
                  <a:pt x="5224851" y="1430305"/>
                </a:lnTo>
                <a:cubicBezTo>
                  <a:pt x="5226697" y="1432466"/>
                  <a:pt x="5214738" y="1459891"/>
                  <a:pt x="5212394" y="1463304"/>
                </a:cubicBezTo>
                <a:cubicBezTo>
                  <a:pt x="5209912" y="1477394"/>
                  <a:pt x="5213027" y="1501295"/>
                  <a:pt x="5209958" y="1514846"/>
                </a:cubicBezTo>
                <a:lnTo>
                  <a:pt x="5206417" y="1519731"/>
                </a:lnTo>
                <a:lnTo>
                  <a:pt x="5206640" y="1519929"/>
                </a:lnTo>
                <a:cubicBezTo>
                  <a:pt x="5206490" y="1521210"/>
                  <a:pt x="5209710" y="1543635"/>
                  <a:pt x="5207632" y="1546022"/>
                </a:cubicBezTo>
                <a:lnTo>
                  <a:pt x="5212030" y="1578752"/>
                </a:lnTo>
                <a:cubicBezTo>
                  <a:pt x="5206147" y="1605585"/>
                  <a:pt x="5226381" y="1622803"/>
                  <a:pt x="5203533" y="1647555"/>
                </a:cubicBezTo>
                <a:cubicBezTo>
                  <a:pt x="5198128" y="1672675"/>
                  <a:pt x="5203213" y="1694404"/>
                  <a:pt x="5190877" y="1715685"/>
                </a:cubicBezTo>
                <a:cubicBezTo>
                  <a:pt x="5196815" y="1724301"/>
                  <a:pt x="5198098" y="1732435"/>
                  <a:pt x="5184235" y="1740358"/>
                </a:cubicBezTo>
                <a:cubicBezTo>
                  <a:pt x="5182625" y="1763793"/>
                  <a:pt x="5198368" y="1769422"/>
                  <a:pt x="5181475" y="1784314"/>
                </a:cubicBezTo>
                <a:cubicBezTo>
                  <a:pt x="5205987" y="1797417"/>
                  <a:pt x="5195246" y="1798221"/>
                  <a:pt x="5185845" y="1804434"/>
                </a:cubicBezTo>
                <a:lnTo>
                  <a:pt x="5185068" y="1805316"/>
                </a:lnTo>
                <a:lnTo>
                  <a:pt x="5188593" y="1807109"/>
                </a:lnTo>
                <a:lnTo>
                  <a:pt x="5185920" y="1821003"/>
                </a:lnTo>
                <a:lnTo>
                  <a:pt x="5183543" y="1824832"/>
                </a:lnTo>
                <a:cubicBezTo>
                  <a:pt x="5182284" y="1827468"/>
                  <a:pt x="5181937" y="1829219"/>
                  <a:pt x="5182235" y="1830429"/>
                </a:cubicBezTo>
                <a:lnTo>
                  <a:pt x="5182525" y="1830569"/>
                </a:lnTo>
                <a:lnTo>
                  <a:pt x="5180663" y="1835810"/>
                </a:lnTo>
                <a:cubicBezTo>
                  <a:pt x="5176779" y="1844665"/>
                  <a:pt x="5172297" y="1853278"/>
                  <a:pt x="5167452" y="1861483"/>
                </a:cubicBezTo>
                <a:cubicBezTo>
                  <a:pt x="5179827" y="1866643"/>
                  <a:pt x="5166788" y="1884999"/>
                  <a:pt x="5174266" y="1892417"/>
                </a:cubicBezTo>
                <a:lnTo>
                  <a:pt x="5189262" y="1895114"/>
                </a:lnTo>
                <a:lnTo>
                  <a:pt x="5187100" y="1899379"/>
                </a:lnTo>
                <a:lnTo>
                  <a:pt x="5180471" y="1907867"/>
                </a:lnTo>
                <a:cubicBezTo>
                  <a:pt x="5179609" y="1909162"/>
                  <a:pt x="5179647" y="1909994"/>
                  <a:pt x="5181361" y="1910265"/>
                </a:cubicBezTo>
                <a:cubicBezTo>
                  <a:pt x="5180995" y="1914884"/>
                  <a:pt x="5177893" y="1930292"/>
                  <a:pt x="5178268" y="1935584"/>
                </a:cubicBezTo>
                <a:lnTo>
                  <a:pt x="5183619" y="1942021"/>
                </a:lnTo>
                <a:lnTo>
                  <a:pt x="5184480" y="1945112"/>
                </a:lnTo>
                <a:lnTo>
                  <a:pt x="5172776" y="1961162"/>
                </a:lnTo>
                <a:lnTo>
                  <a:pt x="5168513" y="1969445"/>
                </a:lnTo>
                <a:lnTo>
                  <a:pt x="5126597" y="2024270"/>
                </a:lnTo>
                <a:lnTo>
                  <a:pt x="5119528" y="2107942"/>
                </a:lnTo>
                <a:cubicBezTo>
                  <a:pt x="5089290" y="2138038"/>
                  <a:pt x="5110415" y="2159228"/>
                  <a:pt x="5110356" y="2193455"/>
                </a:cubicBezTo>
                <a:cubicBezTo>
                  <a:pt x="5101302" y="2220953"/>
                  <a:pt x="5110381" y="2224200"/>
                  <a:pt x="5104992" y="2260088"/>
                </a:cubicBezTo>
                <a:cubicBezTo>
                  <a:pt x="5096504" y="2291744"/>
                  <a:pt x="5078225" y="2299003"/>
                  <a:pt x="5059439" y="2335735"/>
                </a:cubicBezTo>
                <a:cubicBezTo>
                  <a:pt x="5029465" y="2329020"/>
                  <a:pt x="5058046" y="2407546"/>
                  <a:pt x="5022061" y="2408995"/>
                </a:cubicBezTo>
                <a:cubicBezTo>
                  <a:pt x="5023289" y="2413465"/>
                  <a:pt x="5019654" y="2441580"/>
                  <a:pt x="5022253" y="2445869"/>
                </a:cubicBezTo>
                <a:cubicBezTo>
                  <a:pt x="5022440" y="2449625"/>
                  <a:pt x="5011241" y="2492743"/>
                  <a:pt x="5011426" y="2496499"/>
                </a:cubicBezTo>
                <a:lnTo>
                  <a:pt x="4994224" y="2549900"/>
                </a:lnTo>
                <a:cubicBezTo>
                  <a:pt x="4992353" y="2564757"/>
                  <a:pt x="4998952" y="2582253"/>
                  <a:pt x="4995245" y="2596456"/>
                </a:cubicBezTo>
                <a:lnTo>
                  <a:pt x="4988570" y="2606088"/>
                </a:lnTo>
                <a:cubicBezTo>
                  <a:pt x="4988504" y="2615842"/>
                  <a:pt x="4988436" y="2625597"/>
                  <a:pt x="4988371" y="2635351"/>
                </a:cubicBezTo>
                <a:lnTo>
                  <a:pt x="4983212" y="2665666"/>
                </a:lnTo>
                <a:lnTo>
                  <a:pt x="4968234" y="2715895"/>
                </a:lnTo>
                <a:lnTo>
                  <a:pt x="4975888" y="2725052"/>
                </a:lnTo>
                <a:lnTo>
                  <a:pt x="4980195" y="2726489"/>
                </a:lnTo>
                <a:lnTo>
                  <a:pt x="4976218" y="2740278"/>
                </a:lnTo>
                <a:lnTo>
                  <a:pt x="4980571" y="2751112"/>
                </a:lnTo>
                <a:lnTo>
                  <a:pt x="4973893" y="2760208"/>
                </a:lnTo>
                <a:lnTo>
                  <a:pt x="4979005" y="2790136"/>
                </a:lnTo>
                <a:lnTo>
                  <a:pt x="4986137" y="2804183"/>
                </a:lnTo>
                <a:cubicBezTo>
                  <a:pt x="4986150" y="2811409"/>
                  <a:pt x="4986162" y="2818634"/>
                  <a:pt x="4986175" y="2825860"/>
                </a:cubicBezTo>
                <a:cubicBezTo>
                  <a:pt x="4987474" y="2843788"/>
                  <a:pt x="4992871" y="2886513"/>
                  <a:pt x="4993936" y="2911749"/>
                </a:cubicBezTo>
                <a:cubicBezTo>
                  <a:pt x="4993313" y="2946689"/>
                  <a:pt x="4980300" y="2954448"/>
                  <a:pt x="4992563" y="2977278"/>
                </a:cubicBezTo>
                <a:cubicBezTo>
                  <a:pt x="4985688" y="2983455"/>
                  <a:pt x="4982051" y="2987749"/>
                  <a:pt x="4980516" y="2991092"/>
                </a:cubicBezTo>
                <a:cubicBezTo>
                  <a:pt x="4975910" y="3001119"/>
                  <a:pt x="4990216" y="3002537"/>
                  <a:pt x="4992801" y="3020247"/>
                </a:cubicBezTo>
                <a:cubicBezTo>
                  <a:pt x="4998517" y="3032637"/>
                  <a:pt x="5013148" y="3051512"/>
                  <a:pt x="5014805" y="3065434"/>
                </a:cubicBezTo>
                <a:cubicBezTo>
                  <a:pt x="4998836" y="3057428"/>
                  <a:pt x="5016840" y="3105196"/>
                  <a:pt x="5002733" y="3103777"/>
                </a:cubicBezTo>
                <a:cubicBezTo>
                  <a:pt x="5022381" y="3124610"/>
                  <a:pt x="4997365" y="3128169"/>
                  <a:pt x="5002941" y="3151828"/>
                </a:cubicBezTo>
                <a:cubicBezTo>
                  <a:pt x="5010264" y="3163902"/>
                  <a:pt x="5011356" y="3171780"/>
                  <a:pt x="5002883" y="3180546"/>
                </a:cubicBezTo>
                <a:cubicBezTo>
                  <a:pt x="5038586" y="3236545"/>
                  <a:pt x="5003723" y="3210316"/>
                  <a:pt x="5016711" y="3258677"/>
                </a:cubicBezTo>
                <a:lnTo>
                  <a:pt x="5017918" y="3262610"/>
                </a:lnTo>
                <a:lnTo>
                  <a:pt x="5011672" y="3277179"/>
                </a:lnTo>
                <a:lnTo>
                  <a:pt x="5009344" y="3278130"/>
                </a:lnTo>
                <a:lnTo>
                  <a:pt x="5026770" y="3325671"/>
                </a:lnTo>
                <a:lnTo>
                  <a:pt x="5024571" y="3332072"/>
                </a:lnTo>
                <a:lnTo>
                  <a:pt x="5041705" y="3362948"/>
                </a:lnTo>
                <a:lnTo>
                  <a:pt x="5047477" y="3378959"/>
                </a:lnTo>
                <a:lnTo>
                  <a:pt x="5060758" y="3407057"/>
                </a:lnTo>
                <a:lnTo>
                  <a:pt x="5058968" y="3409825"/>
                </a:lnTo>
                <a:lnTo>
                  <a:pt x="5062667" y="3415218"/>
                </a:lnTo>
                <a:lnTo>
                  <a:pt x="5060928" y="3419880"/>
                </a:lnTo>
                <a:lnTo>
                  <a:pt x="5062923" y="3424545"/>
                </a:lnTo>
                <a:cubicBezTo>
                  <a:pt x="5063537" y="3433967"/>
                  <a:pt x="5063494" y="3466028"/>
                  <a:pt x="5064623" y="3476412"/>
                </a:cubicBezTo>
                <a:lnTo>
                  <a:pt x="5069684" y="3486850"/>
                </a:lnTo>
                <a:lnTo>
                  <a:pt x="5063339" y="3496391"/>
                </a:lnTo>
                <a:lnTo>
                  <a:pt x="5070139" y="3531201"/>
                </a:lnTo>
                <a:lnTo>
                  <a:pt x="5079896" y="3542019"/>
                </a:lnTo>
                <a:lnTo>
                  <a:pt x="5087540" y="3552249"/>
                </a:lnTo>
                <a:lnTo>
                  <a:pt x="5087902" y="3553678"/>
                </a:lnTo>
                <a:lnTo>
                  <a:pt x="5091509" y="3568021"/>
                </a:lnTo>
                <a:lnTo>
                  <a:pt x="5091934" y="3569719"/>
                </a:lnTo>
                <a:lnTo>
                  <a:pt x="5089362" y="3586412"/>
                </a:lnTo>
                <a:lnTo>
                  <a:pt x="5092358" y="3597336"/>
                </a:lnTo>
                <a:lnTo>
                  <a:pt x="5084254" y="3606007"/>
                </a:lnTo>
                <a:cubicBezTo>
                  <a:pt x="5084262" y="3617747"/>
                  <a:pt x="5084273" y="3629488"/>
                  <a:pt x="5084281" y="3641228"/>
                </a:cubicBezTo>
                <a:lnTo>
                  <a:pt x="5091848" y="3653088"/>
                </a:lnTo>
                <a:lnTo>
                  <a:pt x="5097436" y="3664114"/>
                </a:lnTo>
                <a:cubicBezTo>
                  <a:pt x="5097463" y="3664599"/>
                  <a:pt x="5097491" y="3665084"/>
                  <a:pt x="5097518" y="3665569"/>
                </a:cubicBezTo>
                <a:cubicBezTo>
                  <a:pt x="5097915" y="3672776"/>
                  <a:pt x="5096966" y="3688591"/>
                  <a:pt x="5099829" y="3707357"/>
                </a:cubicBezTo>
                <a:cubicBezTo>
                  <a:pt x="5100505" y="3724716"/>
                  <a:pt x="5118078" y="3760234"/>
                  <a:pt x="5114696" y="3778166"/>
                </a:cubicBezTo>
                <a:cubicBezTo>
                  <a:pt x="5141627" y="3845122"/>
                  <a:pt x="5125427" y="3821305"/>
                  <a:pt x="5135379" y="3878222"/>
                </a:cubicBezTo>
                <a:cubicBezTo>
                  <a:pt x="5161519" y="3905047"/>
                  <a:pt x="5125417" y="4015047"/>
                  <a:pt x="5130138" y="4048117"/>
                </a:cubicBezTo>
                <a:cubicBezTo>
                  <a:pt x="5081804" y="4192084"/>
                  <a:pt x="5096262" y="4158987"/>
                  <a:pt x="5090040" y="4219510"/>
                </a:cubicBezTo>
                <a:cubicBezTo>
                  <a:pt x="5104553" y="4280033"/>
                  <a:pt x="5065380" y="4345686"/>
                  <a:pt x="5092812" y="4411258"/>
                </a:cubicBezTo>
                <a:cubicBezTo>
                  <a:pt x="5090630" y="4437329"/>
                  <a:pt x="5083878" y="4473140"/>
                  <a:pt x="5084599" y="4488531"/>
                </a:cubicBezTo>
                <a:cubicBezTo>
                  <a:pt x="5084423" y="4505410"/>
                  <a:pt x="5084248" y="4522289"/>
                  <a:pt x="5084072" y="4539168"/>
                </a:cubicBezTo>
                <a:cubicBezTo>
                  <a:pt x="5072114" y="4567830"/>
                  <a:pt x="5064305" y="4588197"/>
                  <a:pt x="5068936" y="4625153"/>
                </a:cubicBezTo>
                <a:cubicBezTo>
                  <a:pt x="5077433" y="4662889"/>
                  <a:pt x="5065899" y="4679357"/>
                  <a:pt x="5059114" y="4733115"/>
                </a:cubicBezTo>
                <a:cubicBezTo>
                  <a:pt x="5068687" y="4752352"/>
                  <a:pt x="5055370" y="4832308"/>
                  <a:pt x="5037209" y="4844323"/>
                </a:cubicBezTo>
                <a:cubicBezTo>
                  <a:pt x="5033444" y="4857054"/>
                  <a:pt x="5040194" y="4871554"/>
                  <a:pt x="5020638" y="4877992"/>
                </a:cubicBezTo>
                <a:cubicBezTo>
                  <a:pt x="4997151" y="4888353"/>
                  <a:pt x="5034418" y="4931200"/>
                  <a:pt x="5006413" y="4925805"/>
                </a:cubicBezTo>
                <a:cubicBezTo>
                  <a:pt x="5031964" y="4956261"/>
                  <a:pt x="4982840" y="4982633"/>
                  <a:pt x="4971037" y="5009272"/>
                </a:cubicBezTo>
                <a:cubicBezTo>
                  <a:pt x="4973259" y="5034036"/>
                  <a:pt x="4968375" y="5053859"/>
                  <a:pt x="4963105" y="5111369"/>
                </a:cubicBezTo>
                <a:cubicBezTo>
                  <a:pt x="4973224" y="5141336"/>
                  <a:pt x="4937413" y="5161742"/>
                  <a:pt x="4976341" y="5210876"/>
                </a:cubicBezTo>
                <a:cubicBezTo>
                  <a:pt x="4972455" y="5212581"/>
                  <a:pt x="4977054" y="5227501"/>
                  <a:pt x="4980617" y="5269726"/>
                </a:cubicBezTo>
                <a:cubicBezTo>
                  <a:pt x="4984182" y="5311951"/>
                  <a:pt x="4990390" y="5400671"/>
                  <a:pt x="4997733" y="5464225"/>
                </a:cubicBezTo>
                <a:cubicBezTo>
                  <a:pt x="5001765" y="5536542"/>
                  <a:pt x="4990225" y="5517959"/>
                  <a:pt x="5001400" y="5594585"/>
                </a:cubicBezTo>
                <a:cubicBezTo>
                  <a:pt x="4999908" y="5619318"/>
                  <a:pt x="4974042" y="5647975"/>
                  <a:pt x="4983700" y="5667896"/>
                </a:cubicBezTo>
                <a:cubicBezTo>
                  <a:pt x="4976834" y="5696311"/>
                  <a:pt x="4975579" y="5738356"/>
                  <a:pt x="4968506" y="5769225"/>
                </a:cubicBezTo>
                <a:cubicBezTo>
                  <a:pt x="4968926" y="5787258"/>
                  <a:pt x="4969344" y="5805291"/>
                  <a:pt x="4969765" y="5823324"/>
                </a:cubicBezTo>
                <a:cubicBezTo>
                  <a:pt x="4966122" y="5853058"/>
                  <a:pt x="4965608" y="5838948"/>
                  <a:pt x="4966129" y="5862699"/>
                </a:cubicBezTo>
                <a:lnTo>
                  <a:pt x="4970695" y="5906467"/>
                </a:lnTo>
                <a:lnTo>
                  <a:pt x="4991568" y="5939847"/>
                </a:lnTo>
                <a:cubicBezTo>
                  <a:pt x="4998848" y="5955713"/>
                  <a:pt x="4974731" y="5940131"/>
                  <a:pt x="4986815" y="5973994"/>
                </a:cubicBezTo>
                <a:cubicBezTo>
                  <a:pt x="4961187" y="5997051"/>
                  <a:pt x="4983444" y="6032039"/>
                  <a:pt x="4987776" y="6089693"/>
                </a:cubicBezTo>
                <a:lnTo>
                  <a:pt x="4991621" y="6224938"/>
                </a:lnTo>
                <a:cubicBezTo>
                  <a:pt x="4988442" y="6270972"/>
                  <a:pt x="5008962" y="6317522"/>
                  <a:pt x="5017157" y="6370251"/>
                </a:cubicBezTo>
                <a:cubicBezTo>
                  <a:pt x="5025353" y="6422980"/>
                  <a:pt x="5039938" y="6490855"/>
                  <a:pt x="5040797" y="6541313"/>
                </a:cubicBezTo>
                <a:cubicBezTo>
                  <a:pt x="5039898" y="6576319"/>
                  <a:pt x="5031912" y="6591883"/>
                  <a:pt x="5045375" y="6640957"/>
                </a:cubicBezTo>
                <a:cubicBezTo>
                  <a:pt x="5057505" y="6669536"/>
                  <a:pt x="5052276" y="6675394"/>
                  <a:pt x="5058442" y="6705297"/>
                </a:cubicBezTo>
                <a:cubicBezTo>
                  <a:pt x="5057367" y="6727133"/>
                  <a:pt x="5067901" y="6732087"/>
                  <a:pt x="5071125" y="6759582"/>
                </a:cubicBezTo>
                <a:cubicBezTo>
                  <a:pt x="5055614" y="6796071"/>
                  <a:pt x="5051656" y="6769544"/>
                  <a:pt x="5069172" y="6817746"/>
                </a:cubicBezTo>
                <a:cubicBezTo>
                  <a:pt x="5060956" y="6828354"/>
                  <a:pt x="5064525" y="6836369"/>
                  <a:pt x="5072322" y="6843646"/>
                </a:cubicBezTo>
                <a:lnTo>
                  <a:pt x="5091388" y="6857998"/>
                </a:lnTo>
                <a:lnTo>
                  <a:pt x="6096000" y="6857998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Nadpis 3">
            <a:extLst>
              <a:ext uri="{FF2B5EF4-FFF2-40B4-BE49-F238E27FC236}">
                <a16:creationId xmlns:a16="http://schemas.microsoft.com/office/drawing/2014/main" id="{F08E8733-91BA-767D-2A56-65BD05F24B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9600"/>
            <a:ext cx="3739341" cy="1330839"/>
          </a:xfrm>
        </p:spPr>
        <p:txBody>
          <a:bodyPr>
            <a:normAutofit/>
          </a:bodyPr>
          <a:lstStyle/>
          <a:p>
            <a:r>
              <a:rPr lang="cs-CZ"/>
              <a:t>Takže:</a:t>
            </a:r>
          </a:p>
        </p:txBody>
      </p:sp>
      <p:sp>
        <p:nvSpPr>
          <p:cNvPr id="5" name="Zástupný obsah 4">
            <a:extLst>
              <a:ext uri="{FF2B5EF4-FFF2-40B4-BE49-F238E27FC236}">
                <a16:creationId xmlns:a16="http://schemas.microsoft.com/office/drawing/2014/main" id="{D25765B6-EC32-5710-81A3-FC34E9231F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2366" y="2194102"/>
            <a:ext cx="3427001" cy="390858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cs-CZ" sz="3200" dirty="0"/>
              <a:t>Za co byste se dnes pochválili?</a:t>
            </a:r>
          </a:p>
        </p:txBody>
      </p:sp>
      <p:pic>
        <p:nvPicPr>
          <p:cNvPr id="3" name="Obrázek 2" descr="Obsah obrázku Fotka zátiší, váza, svíčka&#10;&#10;Obsah vygenerovaný umělou inteligencí může být nesprávný.">
            <a:extLst>
              <a:ext uri="{FF2B5EF4-FFF2-40B4-BE49-F238E27FC236}">
                <a16:creationId xmlns:a16="http://schemas.microsoft.com/office/drawing/2014/main" id="{59703090-08DC-E540-D9CF-AA542EFD6D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5445457" y="1709737"/>
            <a:ext cx="6155141" cy="3462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333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84A44BD-4C15-347B-C589-38DC150360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dpis 3">
            <a:extLst>
              <a:ext uri="{FF2B5EF4-FFF2-40B4-BE49-F238E27FC236}">
                <a16:creationId xmlns:a16="http://schemas.microsoft.com/office/drawing/2014/main" id="{080F7D2C-AA2D-3D10-DB91-8088562E7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cs-CZ" sz="5400" dirty="0"/>
              <a:t>Tažme (se) a chvalme (se)…</a:t>
            </a:r>
          </a:p>
        </p:txBody>
      </p:sp>
      <p:graphicFrame>
        <p:nvGraphicFramePr>
          <p:cNvPr id="7" name="Zástupný obsah 4">
            <a:extLst>
              <a:ext uri="{FF2B5EF4-FFF2-40B4-BE49-F238E27FC236}">
                <a16:creationId xmlns:a16="http://schemas.microsoft.com/office/drawing/2014/main" id="{3FBA47D1-33E6-B354-AC19-EA6D10D2809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45137485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19928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06DA9DF9-31F7-4056-B42E-878CC92417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58EE0353-A285-2328-96A4-37B8C0DD39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43467"/>
            <a:ext cx="4620584" cy="456713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Kam ten svět spěje?</a:t>
            </a:r>
          </a:p>
        </p:txBody>
      </p:sp>
      <p:pic>
        <p:nvPicPr>
          <p:cNvPr id="6" name="Picture 5" descr="Člověk držící glóbus">
            <a:extLst>
              <a:ext uri="{FF2B5EF4-FFF2-40B4-BE49-F238E27FC236}">
                <a16:creationId xmlns:a16="http://schemas.microsoft.com/office/drawing/2014/main" id="{5687BE2E-94FF-CBFD-69F3-B1BC7DB2252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4322" r="23944"/>
          <a:stretch>
            <a:fillRect/>
          </a:stretch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516449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A442846-BC2B-2F48-8DAE-06C433C6A3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6124D06E-9334-669C-3F15-F74D658816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D29E78BF-327B-B94C-6DCC-60CA89FD1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43467"/>
            <a:ext cx="4620584" cy="456713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Kam ten </a:t>
            </a:r>
            <a:r>
              <a:rPr lang="en-US" dirty="0" err="1"/>
              <a:t>svět</a:t>
            </a:r>
            <a:r>
              <a:rPr lang="en-US" dirty="0"/>
              <a:t> </a:t>
            </a:r>
            <a:r>
              <a:rPr lang="en-US" dirty="0" err="1"/>
              <a:t>spěje</a:t>
            </a:r>
            <a:r>
              <a:rPr lang="en-US" dirty="0"/>
              <a:t>?</a:t>
            </a:r>
            <a:br>
              <a:rPr lang="cs-CZ" dirty="0"/>
            </a:br>
            <a:br>
              <a:rPr lang="cs-CZ" dirty="0"/>
            </a:br>
            <a:r>
              <a:rPr lang="cs-CZ" dirty="0"/>
              <a:t>Kdo pozvolna posouvá svět</a:t>
            </a:r>
            <a:br>
              <a:rPr lang="cs-CZ" dirty="0"/>
            </a:br>
            <a:r>
              <a:rPr lang="cs-CZ" dirty="0"/>
              <a:t>a kdo dělá mílové skoky?</a:t>
            </a:r>
            <a:endParaRPr lang="en-US" dirty="0"/>
          </a:p>
        </p:txBody>
      </p:sp>
      <p:pic>
        <p:nvPicPr>
          <p:cNvPr id="6" name="Picture 5" descr="Člověk držící glóbus">
            <a:extLst>
              <a:ext uri="{FF2B5EF4-FFF2-40B4-BE49-F238E27FC236}">
                <a16:creationId xmlns:a16="http://schemas.microsoft.com/office/drawing/2014/main" id="{293750DF-57B4-9562-0020-CAE9FC39115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4322" r="23944"/>
          <a:stretch>
            <a:fillRect/>
          </a:stretch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026240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DD6DD01-A52E-B79E-3367-99A1064361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59EF30C2-29AC-4A0D-BC0A-A679CF113E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reeform 13">
            <a:extLst>
              <a:ext uri="{FF2B5EF4-FFF2-40B4-BE49-F238E27FC236}">
                <a16:creationId xmlns:a16="http://schemas.microsoft.com/office/drawing/2014/main" id="{9C682A1A-5B2D-4111-BBD6-620165633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00500" y="1087403"/>
            <a:ext cx="8191500" cy="5770597"/>
          </a:xfrm>
          <a:custGeom>
            <a:avLst/>
            <a:gdLst>
              <a:gd name="connsiteX0" fmla="*/ 4929467 w 8191500"/>
              <a:gd name="connsiteY0" fmla="*/ 0 h 5770597"/>
              <a:gd name="connsiteX1" fmla="*/ 8065066 w 8191500"/>
              <a:gd name="connsiteY1" fmla="*/ 1118513 h 5770597"/>
              <a:gd name="connsiteX2" fmla="*/ 8191500 w 8191500"/>
              <a:gd name="connsiteY2" fmla="*/ 1227339 h 5770597"/>
              <a:gd name="connsiteX3" fmla="*/ 8191500 w 8191500"/>
              <a:gd name="connsiteY3" fmla="*/ 5770597 h 5770597"/>
              <a:gd name="connsiteX4" fmla="*/ 79523 w 8191500"/>
              <a:gd name="connsiteY4" fmla="*/ 5770597 h 5770597"/>
              <a:gd name="connsiteX5" fmla="*/ 56799 w 8191500"/>
              <a:gd name="connsiteY5" fmla="*/ 5644158 h 5770597"/>
              <a:gd name="connsiteX6" fmla="*/ 0 w 8191500"/>
              <a:gd name="connsiteY6" fmla="*/ 4898209 h 5770597"/>
              <a:gd name="connsiteX7" fmla="*/ 4929467 w 8191500"/>
              <a:gd name="connsiteY7" fmla="*/ 0 h 5770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91500" h="5770597">
                <a:moveTo>
                  <a:pt x="4929467" y="0"/>
                </a:moveTo>
                <a:cubicBezTo>
                  <a:pt x="6120547" y="0"/>
                  <a:pt x="7212963" y="419755"/>
                  <a:pt x="8065066" y="1118513"/>
                </a:cubicBezTo>
                <a:lnTo>
                  <a:pt x="8191500" y="1227339"/>
                </a:lnTo>
                <a:lnTo>
                  <a:pt x="8191500" y="5770597"/>
                </a:lnTo>
                <a:lnTo>
                  <a:pt x="79523" y="5770597"/>
                </a:lnTo>
                <a:lnTo>
                  <a:pt x="56799" y="5644158"/>
                </a:lnTo>
                <a:cubicBezTo>
                  <a:pt x="19398" y="5400934"/>
                  <a:pt x="0" y="5151822"/>
                  <a:pt x="0" y="4898209"/>
                </a:cubicBezTo>
                <a:cubicBezTo>
                  <a:pt x="0" y="2193003"/>
                  <a:pt x="2206998" y="0"/>
                  <a:pt x="492946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F7554DE0-972A-9E09-0C05-9C1D687AFC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3520" y="2744662"/>
            <a:ext cx="6589707" cy="238760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r"/>
            <a:r>
              <a:rPr lang="cs-CZ" sz="6000" dirty="0">
                <a:solidFill>
                  <a:srgbClr val="FFFFFF"/>
                </a:solidFill>
              </a:rPr>
              <a:t>Aneb když máme mezi sebou</a:t>
            </a:r>
            <a:r>
              <a:rPr lang="en-US" sz="6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60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vizionáře</a:t>
            </a:r>
            <a:r>
              <a:rPr lang="en-US" sz="6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?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2E081442-504A-3FAA-3056-5A0286CEFD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93520" y="5224337"/>
            <a:ext cx="6589707" cy="1329443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r">
              <a:buNone/>
            </a:pPr>
            <a:r>
              <a:rPr lang="en-US" sz="24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266A0658-1CC4-4B0D-AAB7-A702286AFB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241" y="183933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A04F1504-431A-4D86-9091-AE7E4B3337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2348" y="1"/>
            <a:ext cx="2279742" cy="1267785"/>
          </a:xfrm>
          <a:custGeom>
            <a:avLst/>
            <a:gdLst>
              <a:gd name="connsiteX0" fmla="*/ 0 w 2279742"/>
              <a:gd name="connsiteY0" fmla="*/ 0 h 1267785"/>
              <a:gd name="connsiteX1" fmla="*/ 138700 w 2279742"/>
              <a:gd name="connsiteY1" fmla="*/ 0 h 1267785"/>
              <a:gd name="connsiteX2" fmla="*/ 138700 w 2279742"/>
              <a:gd name="connsiteY2" fmla="*/ 1078193 h 1267785"/>
              <a:gd name="connsiteX3" fmla="*/ 2002733 w 2279742"/>
              <a:gd name="connsiteY3" fmla="*/ 0 h 1267785"/>
              <a:gd name="connsiteX4" fmla="*/ 2279742 w 2279742"/>
              <a:gd name="connsiteY4" fmla="*/ 0 h 1267785"/>
              <a:gd name="connsiteX5" fmla="*/ 104026 w 2279742"/>
              <a:gd name="connsiteY5" fmla="*/ 1258503 h 1267785"/>
              <a:gd name="connsiteX6" fmla="*/ 69351 w 2279742"/>
              <a:gd name="connsiteY6" fmla="*/ 1267785 h 1267785"/>
              <a:gd name="connsiteX7" fmla="*/ 0 w 2279742"/>
              <a:gd name="connsiteY7" fmla="*/ 1198436 h 1267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79742" h="1267785">
                <a:moveTo>
                  <a:pt x="0" y="0"/>
                </a:moveTo>
                <a:lnTo>
                  <a:pt x="138700" y="0"/>
                </a:lnTo>
                <a:lnTo>
                  <a:pt x="138700" y="1078193"/>
                </a:lnTo>
                <a:lnTo>
                  <a:pt x="2002733" y="0"/>
                </a:lnTo>
                <a:lnTo>
                  <a:pt x="2279742" y="0"/>
                </a:lnTo>
                <a:lnTo>
                  <a:pt x="104026" y="1258503"/>
                </a:lnTo>
                <a:cubicBezTo>
                  <a:pt x="93484" y="1264595"/>
                  <a:pt x="81523" y="1267796"/>
                  <a:pt x="69351" y="1267785"/>
                </a:cubicBezTo>
                <a:cubicBezTo>
                  <a:pt x="31049" y="1267785"/>
                  <a:pt x="0" y="1236737"/>
                  <a:pt x="0" y="1198436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EA804283-B929-4503-802F-4585376E2B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AD3811F5-514E-49A4-B382-673ED228A4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69044" y="514898"/>
            <a:ext cx="2393351" cy="232842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067AD921-1CEE-4C1B-9AA3-C66D908DD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2949740"/>
            <a:ext cx="1186451" cy="1771650"/>
          </a:xfrm>
          <a:custGeom>
            <a:avLst/>
            <a:gdLst>
              <a:gd name="connsiteX0" fmla="*/ 61913 w 1186451"/>
              <a:gd name="connsiteY0" fmla="*/ 0 h 1771650"/>
              <a:gd name="connsiteX1" fmla="*/ 1186451 w 1186451"/>
              <a:gd name="connsiteY1" fmla="*/ 0 h 1771650"/>
              <a:gd name="connsiteX2" fmla="*/ 1186451 w 1186451"/>
              <a:gd name="connsiteY2" fmla="*/ 123825 h 1771650"/>
              <a:gd name="connsiteX3" fmla="*/ 123825 w 1186451"/>
              <a:gd name="connsiteY3" fmla="*/ 123825 h 1771650"/>
              <a:gd name="connsiteX4" fmla="*/ 123825 w 1186451"/>
              <a:gd name="connsiteY4" fmla="*/ 1647825 h 1771650"/>
              <a:gd name="connsiteX5" fmla="*/ 1186451 w 1186451"/>
              <a:gd name="connsiteY5" fmla="*/ 1647825 h 1771650"/>
              <a:gd name="connsiteX6" fmla="*/ 1186451 w 1186451"/>
              <a:gd name="connsiteY6" fmla="*/ 1771650 h 1771650"/>
              <a:gd name="connsiteX7" fmla="*/ 61913 w 1186451"/>
              <a:gd name="connsiteY7" fmla="*/ 1771650 h 1771650"/>
              <a:gd name="connsiteX8" fmla="*/ 0 w 1186451"/>
              <a:gd name="connsiteY8" fmla="*/ 1709738 h 1771650"/>
              <a:gd name="connsiteX9" fmla="*/ 0 w 1186451"/>
              <a:gd name="connsiteY9" fmla="*/ 61913 h 1771650"/>
              <a:gd name="connsiteX10" fmla="*/ 61913 w 1186451"/>
              <a:gd name="connsiteY10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6451" h="1771650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7" name="Arc 46">
            <a:extLst>
              <a:ext uri="{FF2B5EF4-FFF2-40B4-BE49-F238E27FC236}">
                <a16:creationId xmlns:a16="http://schemas.microsoft.com/office/drawing/2014/main" id="{C36A08F5-3B56-47C5-A371-9187BE56E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539683" y="4203427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363001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49EF991A-6942-2843-91AA-02F5A6149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cs-CZ" sz="5400" dirty="0"/>
              <a:t>K čemu jsou dobré vize</a:t>
            </a:r>
          </a:p>
        </p:txBody>
      </p:sp>
      <p:sp>
        <p:nvSpPr>
          <p:cNvPr id="23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Zástupný obsah 14">
            <a:extLst>
              <a:ext uri="{FF2B5EF4-FFF2-40B4-BE49-F238E27FC236}">
                <a16:creationId xmlns:a16="http://schemas.microsoft.com/office/drawing/2014/main" id="{3203FE42-9213-CDE4-CA61-B327FB9924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endParaRPr lang="cs-CZ" sz="2200"/>
          </a:p>
        </p:txBody>
      </p:sp>
      <p:pic>
        <p:nvPicPr>
          <p:cNvPr id="17" name="Picture 16" descr="Multi-barevné otáčející se koule">
            <a:extLst>
              <a:ext uri="{FF2B5EF4-FFF2-40B4-BE49-F238E27FC236}">
                <a16:creationId xmlns:a16="http://schemas.microsoft.com/office/drawing/2014/main" id="{393CCA40-251A-0640-7DD5-5233F7B98D4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818" r="20229" b="-1"/>
          <a:stretch>
            <a:fillRect/>
          </a:stretch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4439025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8873D23-2DCF-4B31-A009-95721C06E8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9">
            <a:extLst>
              <a:ext uri="{FF2B5EF4-FFF2-40B4-BE49-F238E27FC236}">
                <a16:creationId xmlns:a16="http://schemas.microsoft.com/office/drawing/2014/main" id="{C13EF075-D4EF-4929-ADBC-91B27DA199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18" name="Group 11">
            <a:extLst>
              <a:ext uri="{FF2B5EF4-FFF2-40B4-BE49-F238E27FC236}">
                <a16:creationId xmlns:a16="http://schemas.microsoft.com/office/drawing/2014/main" id="{DAA26DFA-AAB2-4973-9C17-16D587C7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1863" y="508838"/>
            <a:ext cx="5217958" cy="6239661"/>
            <a:chOff x="-19221" y="251144"/>
            <a:chExt cx="5217958" cy="6239661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F407F11-7321-4BF6-8536-CCE8E34245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251144"/>
              <a:ext cx="5187198" cy="6239661"/>
            </a:xfrm>
            <a:custGeom>
              <a:avLst/>
              <a:gdLst>
                <a:gd name="connsiteX0" fmla="*/ 2011811 w 5187198"/>
                <a:gd name="connsiteY0" fmla="*/ 4 h 6239661"/>
                <a:gd name="connsiteX1" fmla="*/ 2617011 w 5187198"/>
                <a:gd name="connsiteY1" fmla="*/ 70590 h 6239661"/>
                <a:gd name="connsiteX2" fmla="*/ 2690321 w 5187198"/>
                <a:gd name="connsiteY2" fmla="*/ 88146 h 6239661"/>
                <a:gd name="connsiteX3" fmla="*/ 2726863 w 5187198"/>
                <a:gd name="connsiteY3" fmla="*/ 97127 h 6239661"/>
                <a:gd name="connsiteX4" fmla="*/ 2762951 w 5187198"/>
                <a:gd name="connsiteY4" fmla="*/ 107375 h 6239661"/>
                <a:gd name="connsiteX5" fmla="*/ 2834843 w 5187198"/>
                <a:gd name="connsiteY5" fmla="*/ 128493 h 6239661"/>
                <a:gd name="connsiteX6" fmla="*/ 2906574 w 5187198"/>
                <a:gd name="connsiteY6" fmla="*/ 151076 h 6239661"/>
                <a:gd name="connsiteX7" fmla="*/ 3049504 w 5187198"/>
                <a:gd name="connsiteY7" fmla="*/ 202124 h 6239661"/>
                <a:gd name="connsiteX8" fmla="*/ 3189518 w 5187198"/>
                <a:gd name="connsiteY8" fmla="*/ 260159 h 6239661"/>
                <a:gd name="connsiteX9" fmla="*/ 3326048 w 5187198"/>
                <a:gd name="connsiteY9" fmla="*/ 325143 h 6239661"/>
                <a:gd name="connsiteX10" fmla="*/ 3459166 w 5187198"/>
                <a:gd name="connsiteY10" fmla="*/ 395936 h 6239661"/>
                <a:gd name="connsiteX11" fmla="*/ 3588578 w 5187198"/>
                <a:gd name="connsiteY11" fmla="*/ 472343 h 6239661"/>
                <a:gd name="connsiteX12" fmla="*/ 3651864 w 5187198"/>
                <a:gd name="connsiteY12" fmla="*/ 512600 h 6239661"/>
                <a:gd name="connsiteX13" fmla="*/ 3714514 w 5187198"/>
                <a:gd name="connsiteY13" fmla="*/ 553499 h 6239661"/>
                <a:gd name="connsiteX14" fmla="*/ 4181221 w 5187198"/>
                <a:gd name="connsiteY14" fmla="*/ 922912 h 6239661"/>
                <a:gd name="connsiteX15" fmla="*/ 4582963 w 5187198"/>
                <a:gd name="connsiteY15" fmla="*/ 1358264 h 6239661"/>
                <a:gd name="connsiteX16" fmla="*/ 4670721 w 5187198"/>
                <a:gd name="connsiteY16" fmla="*/ 1477644 h 6239661"/>
                <a:gd name="connsiteX17" fmla="*/ 4752378 w 5187198"/>
                <a:gd name="connsiteY17" fmla="*/ 1601187 h 6239661"/>
                <a:gd name="connsiteX18" fmla="*/ 4772168 w 5187198"/>
                <a:gd name="connsiteY18" fmla="*/ 1632456 h 6239661"/>
                <a:gd name="connsiteX19" fmla="*/ 4782117 w 5187198"/>
                <a:gd name="connsiteY19" fmla="*/ 1648104 h 6239661"/>
                <a:gd name="connsiteX20" fmla="*/ 4791381 w 5187198"/>
                <a:gd name="connsiteY20" fmla="*/ 1664150 h 6239661"/>
                <a:gd name="connsiteX21" fmla="*/ 4828190 w 5187198"/>
                <a:gd name="connsiteY21" fmla="*/ 1728379 h 6239661"/>
                <a:gd name="connsiteX22" fmla="*/ 4864832 w 5187198"/>
                <a:gd name="connsiteY22" fmla="*/ 1792796 h 6239661"/>
                <a:gd name="connsiteX23" fmla="*/ 4899201 w 5187198"/>
                <a:gd name="connsiteY23" fmla="*/ 1858342 h 6239661"/>
                <a:gd name="connsiteX24" fmla="*/ 4933266 w 5187198"/>
                <a:gd name="connsiteY24" fmla="*/ 1924155 h 6239661"/>
                <a:gd name="connsiteX25" fmla="*/ 4964403 w 5187198"/>
                <a:gd name="connsiteY25" fmla="*/ 1991384 h 6239661"/>
                <a:gd name="connsiteX26" fmla="*/ 4995019 w 5187198"/>
                <a:gd name="connsiteY26" fmla="*/ 2058823 h 6239661"/>
                <a:gd name="connsiteX27" fmla="*/ 5021999 w 5187198"/>
                <a:gd name="connsiteY27" fmla="*/ 2127723 h 6239661"/>
                <a:gd name="connsiteX28" fmla="*/ 5048321 w 5187198"/>
                <a:gd name="connsiteY28" fmla="*/ 2196908 h 6239661"/>
                <a:gd name="connsiteX29" fmla="*/ 5070546 w 5187198"/>
                <a:gd name="connsiteY29" fmla="*/ 2267547 h 6239661"/>
                <a:gd name="connsiteX30" fmla="*/ 5092171 w 5187198"/>
                <a:gd name="connsiteY30" fmla="*/ 2338256 h 6239661"/>
                <a:gd name="connsiteX31" fmla="*/ 5110305 w 5187198"/>
                <a:gd name="connsiteY31" fmla="*/ 2409886 h 6239661"/>
                <a:gd name="connsiteX32" fmla="*/ 5186393 w 5187198"/>
                <a:gd name="connsiteY32" fmla="*/ 2992022 h 6239661"/>
                <a:gd name="connsiteX33" fmla="*/ 5149045 w 5187198"/>
                <a:gd name="connsiteY33" fmla="*/ 3571816 h 6239661"/>
                <a:gd name="connsiteX34" fmla="*/ 5126572 w 5187198"/>
                <a:gd name="connsiteY34" fmla="*/ 3714520 h 6239661"/>
                <a:gd name="connsiteX35" fmla="*/ 5099067 w 5187198"/>
                <a:gd name="connsiteY35" fmla="*/ 3856108 h 6239661"/>
                <a:gd name="connsiteX36" fmla="*/ 5095699 w 5187198"/>
                <a:gd name="connsiteY36" fmla="*/ 3873868 h 6239661"/>
                <a:gd name="connsiteX37" fmla="*/ 5091573 w 5187198"/>
                <a:gd name="connsiteY37" fmla="*/ 3891426 h 6239661"/>
                <a:gd name="connsiteX38" fmla="*/ 5083324 w 5187198"/>
                <a:gd name="connsiteY38" fmla="*/ 3926541 h 6239661"/>
                <a:gd name="connsiteX39" fmla="*/ 5067256 w 5187198"/>
                <a:gd name="connsiteY39" fmla="*/ 3996889 h 6239661"/>
                <a:gd name="connsiteX40" fmla="*/ 5059194 w 5187198"/>
                <a:gd name="connsiteY40" fmla="*/ 4032171 h 6239661"/>
                <a:gd name="connsiteX41" fmla="*/ 5049522 w 5187198"/>
                <a:gd name="connsiteY41" fmla="*/ 4067833 h 6239661"/>
                <a:gd name="connsiteX42" fmla="*/ 5040067 w 5187198"/>
                <a:gd name="connsiteY42" fmla="*/ 4103553 h 6239661"/>
                <a:gd name="connsiteX43" fmla="*/ 5028960 w 5187198"/>
                <a:gd name="connsiteY43" fmla="*/ 4138946 h 6239661"/>
                <a:gd name="connsiteX44" fmla="*/ 4917351 w 5187198"/>
                <a:gd name="connsiteY44" fmla="*/ 4417041 h 6239661"/>
                <a:gd name="connsiteX45" fmla="*/ 4756163 w 5187198"/>
                <a:gd name="connsiteY45" fmla="*/ 4676402 h 6239661"/>
                <a:gd name="connsiteX46" fmla="*/ 4322493 w 5187198"/>
                <a:gd name="connsiteY46" fmla="*/ 5105604 h 6239661"/>
                <a:gd name="connsiteX47" fmla="*/ 3840510 w 5187198"/>
                <a:gd name="connsiteY47" fmla="*/ 5429590 h 6239661"/>
                <a:gd name="connsiteX48" fmla="*/ 3606447 w 5187198"/>
                <a:gd name="connsiteY48" fmla="*/ 5572862 h 6239661"/>
                <a:gd name="connsiteX49" fmla="*/ 3488814 w 5187198"/>
                <a:gd name="connsiteY49" fmla="*/ 5647178 h 6239661"/>
                <a:gd name="connsiteX50" fmla="*/ 3365864 w 5187198"/>
                <a:gd name="connsiteY50" fmla="*/ 5722735 h 6239661"/>
                <a:gd name="connsiteX51" fmla="*/ 2839486 w 5187198"/>
                <a:gd name="connsiteY51" fmla="*/ 5999120 h 6239661"/>
                <a:gd name="connsiteX52" fmla="*/ 2242423 w 5187198"/>
                <a:gd name="connsiteY52" fmla="*/ 6192346 h 6239661"/>
                <a:gd name="connsiteX53" fmla="*/ 1589380 w 5187198"/>
                <a:gd name="connsiteY53" fmla="*/ 6230657 h 6239661"/>
                <a:gd name="connsiteX54" fmla="*/ 1548244 w 5187198"/>
                <a:gd name="connsiteY54" fmla="*/ 6226706 h 6239661"/>
                <a:gd name="connsiteX55" fmla="*/ 1507348 w 5187198"/>
                <a:gd name="connsiteY55" fmla="*/ 6221428 h 6239661"/>
                <a:gd name="connsiteX56" fmla="*/ 1466401 w 5187198"/>
                <a:gd name="connsiteY56" fmla="*/ 6215904 h 6239661"/>
                <a:gd name="connsiteX57" fmla="*/ 1425773 w 5187198"/>
                <a:gd name="connsiteY57" fmla="*/ 6209191 h 6239661"/>
                <a:gd name="connsiteX58" fmla="*/ 1344960 w 5187198"/>
                <a:gd name="connsiteY58" fmla="*/ 6193681 h 6239661"/>
                <a:gd name="connsiteX59" fmla="*/ 1265007 w 5187198"/>
                <a:gd name="connsiteY59" fmla="*/ 6175388 h 6239661"/>
                <a:gd name="connsiteX60" fmla="*/ 1225415 w 5187198"/>
                <a:gd name="connsiteY60" fmla="*/ 6165243 h 6239661"/>
                <a:gd name="connsiteX61" fmla="*/ 1186567 w 5187198"/>
                <a:gd name="connsiteY61" fmla="*/ 6154486 h 6239661"/>
                <a:gd name="connsiteX62" fmla="*/ 1111158 w 5187198"/>
                <a:gd name="connsiteY62" fmla="*/ 6130918 h 6239661"/>
                <a:gd name="connsiteX63" fmla="*/ 1035915 w 5187198"/>
                <a:gd name="connsiteY63" fmla="*/ 6107163 h 6239661"/>
                <a:gd name="connsiteX64" fmla="*/ 961579 w 5187198"/>
                <a:gd name="connsiteY64" fmla="*/ 6079594 h 6239661"/>
                <a:gd name="connsiteX65" fmla="*/ 395297 w 5187198"/>
                <a:gd name="connsiteY65" fmla="*/ 5792812 h 6239661"/>
                <a:gd name="connsiteX66" fmla="*/ 265239 w 5187198"/>
                <a:gd name="connsiteY66" fmla="*/ 5701511 h 6239661"/>
                <a:gd name="connsiteX67" fmla="*/ 233756 w 5187198"/>
                <a:gd name="connsiteY67" fmla="*/ 5677542 h 6239661"/>
                <a:gd name="connsiteX68" fmla="*/ 202800 w 5187198"/>
                <a:gd name="connsiteY68" fmla="*/ 5652902 h 6239661"/>
                <a:gd name="connsiteX69" fmla="*/ 140918 w 5187198"/>
                <a:gd name="connsiteY69" fmla="*/ 5603515 h 6239661"/>
                <a:gd name="connsiteX70" fmla="*/ 110625 w 5187198"/>
                <a:gd name="connsiteY70" fmla="*/ 5578127 h 6239661"/>
                <a:gd name="connsiteX71" fmla="*/ 95631 w 5187198"/>
                <a:gd name="connsiteY71" fmla="*/ 5565299 h 6239661"/>
                <a:gd name="connsiteX72" fmla="*/ 81966 w 5187198"/>
                <a:gd name="connsiteY72" fmla="*/ 5550973 h 6239661"/>
                <a:gd name="connsiteX73" fmla="*/ 27991 w 5187198"/>
                <a:gd name="connsiteY73" fmla="*/ 5493272 h 6239661"/>
                <a:gd name="connsiteX74" fmla="*/ 1454 w 5187198"/>
                <a:gd name="connsiteY74" fmla="*/ 5464252 h 6239661"/>
                <a:gd name="connsiteX75" fmla="*/ 0 w 5187198"/>
                <a:gd name="connsiteY75" fmla="*/ 5462518 h 6239661"/>
                <a:gd name="connsiteX76" fmla="*/ 0 w 5187198"/>
                <a:gd name="connsiteY76" fmla="*/ 4720187 h 6239661"/>
                <a:gd name="connsiteX77" fmla="*/ 109684 w 5187198"/>
                <a:gd name="connsiteY77" fmla="*/ 4836724 h 6239661"/>
                <a:gd name="connsiteX78" fmla="*/ 306959 w 5187198"/>
                <a:gd name="connsiteY78" fmla="*/ 5007200 h 6239661"/>
                <a:gd name="connsiteX79" fmla="*/ 358101 w 5187198"/>
                <a:gd name="connsiteY79" fmla="*/ 5046057 h 6239661"/>
                <a:gd name="connsiteX80" fmla="*/ 383328 w 5187198"/>
                <a:gd name="connsiteY80" fmla="*/ 5065684 h 6239661"/>
                <a:gd name="connsiteX81" fmla="*/ 409503 w 5187198"/>
                <a:gd name="connsiteY81" fmla="*/ 5083942 h 6239661"/>
                <a:gd name="connsiteX82" fmla="*/ 461889 w 5187198"/>
                <a:gd name="connsiteY82" fmla="*/ 5119888 h 6239661"/>
                <a:gd name="connsiteX83" fmla="*/ 474883 w 5187198"/>
                <a:gd name="connsiteY83" fmla="*/ 5128933 h 6239661"/>
                <a:gd name="connsiteX84" fmla="*/ 486410 w 5187198"/>
                <a:gd name="connsiteY84" fmla="*/ 5139557 h 6239661"/>
                <a:gd name="connsiteX85" fmla="*/ 510852 w 5187198"/>
                <a:gd name="connsiteY85" fmla="*/ 5159089 h 6239661"/>
                <a:gd name="connsiteX86" fmla="*/ 560653 w 5187198"/>
                <a:gd name="connsiteY86" fmla="*/ 5196893 h 6239661"/>
                <a:gd name="connsiteX87" fmla="*/ 585485 w 5187198"/>
                <a:gd name="connsiteY87" fmla="*/ 5215834 h 6239661"/>
                <a:gd name="connsiteX88" fmla="*/ 610707 w 5187198"/>
                <a:gd name="connsiteY88" fmla="*/ 5234185 h 6239661"/>
                <a:gd name="connsiteX89" fmla="*/ 714768 w 5187198"/>
                <a:gd name="connsiteY89" fmla="*/ 5303103 h 6239661"/>
                <a:gd name="connsiteX90" fmla="*/ 1166634 w 5187198"/>
                <a:gd name="connsiteY90" fmla="*/ 5513322 h 6239661"/>
                <a:gd name="connsiteX91" fmla="*/ 1225991 w 5187198"/>
                <a:gd name="connsiteY91" fmla="*/ 5533632 h 6239661"/>
                <a:gd name="connsiteX92" fmla="*/ 1286680 w 5187198"/>
                <a:gd name="connsiteY92" fmla="*/ 5550705 h 6239661"/>
                <a:gd name="connsiteX93" fmla="*/ 1347310 w 5187198"/>
                <a:gd name="connsiteY93" fmla="*/ 5567995 h 6239661"/>
                <a:gd name="connsiteX94" fmla="*/ 1377002 w 5187198"/>
                <a:gd name="connsiteY94" fmla="*/ 5575719 h 6239661"/>
                <a:gd name="connsiteX95" fmla="*/ 1406328 w 5187198"/>
                <a:gd name="connsiteY95" fmla="*/ 5582649 h 6239661"/>
                <a:gd name="connsiteX96" fmla="*/ 1465060 w 5187198"/>
                <a:gd name="connsiteY96" fmla="*/ 5594909 h 6239661"/>
                <a:gd name="connsiteX97" fmla="*/ 1523881 w 5187198"/>
                <a:gd name="connsiteY97" fmla="*/ 5605105 h 6239661"/>
                <a:gd name="connsiteX98" fmla="*/ 1553325 w 5187198"/>
                <a:gd name="connsiteY98" fmla="*/ 5609865 h 6239661"/>
                <a:gd name="connsiteX99" fmla="*/ 1582813 w 5187198"/>
                <a:gd name="connsiteY99" fmla="*/ 5613593 h 6239661"/>
                <a:gd name="connsiteX100" fmla="*/ 1612301 w 5187198"/>
                <a:gd name="connsiteY100" fmla="*/ 5617321 h 6239661"/>
                <a:gd name="connsiteX101" fmla="*/ 1641863 w 5187198"/>
                <a:gd name="connsiteY101" fmla="*/ 5619910 h 6239661"/>
                <a:gd name="connsiteX102" fmla="*/ 2117508 w 5187198"/>
                <a:gd name="connsiteY102" fmla="*/ 5595156 h 6239661"/>
                <a:gd name="connsiteX103" fmla="*/ 2597368 w 5187198"/>
                <a:gd name="connsiteY103" fmla="*/ 5447381 h 6239661"/>
                <a:gd name="connsiteX104" fmla="*/ 3082968 w 5187198"/>
                <a:gd name="connsiteY104" fmla="*/ 5223245 h 6239661"/>
                <a:gd name="connsiteX105" fmla="*/ 3334855 w 5187198"/>
                <a:gd name="connsiteY105" fmla="*/ 5097383 h 6239661"/>
                <a:gd name="connsiteX106" fmla="*/ 3599509 w 5187198"/>
                <a:gd name="connsiteY106" fmla="*/ 4976217 h 6239661"/>
                <a:gd name="connsiteX107" fmla="*/ 4112002 w 5187198"/>
                <a:gd name="connsiteY107" fmla="*/ 4766359 h 6239661"/>
                <a:gd name="connsiteX108" fmla="*/ 4348983 w 5187198"/>
                <a:gd name="connsiteY108" fmla="*/ 4649833 h 6239661"/>
                <a:gd name="connsiteX109" fmla="*/ 4560505 w 5187198"/>
                <a:gd name="connsiteY109" fmla="*/ 4501564 h 6239661"/>
                <a:gd name="connsiteX110" fmla="*/ 4731963 w 5187198"/>
                <a:gd name="connsiteY110" fmla="*/ 4309870 h 6239661"/>
                <a:gd name="connsiteX111" fmla="*/ 4852344 w 5187198"/>
                <a:gd name="connsiteY111" fmla="*/ 4078640 h 6239661"/>
                <a:gd name="connsiteX112" fmla="*/ 4863972 w 5187198"/>
                <a:gd name="connsiteY112" fmla="*/ 4047790 h 6239661"/>
                <a:gd name="connsiteX113" fmla="*/ 4874144 w 5187198"/>
                <a:gd name="connsiteY113" fmla="*/ 4016320 h 6239661"/>
                <a:gd name="connsiteX114" fmla="*/ 4884127 w 5187198"/>
                <a:gd name="connsiteY114" fmla="*/ 3984682 h 6239661"/>
                <a:gd name="connsiteX115" fmla="*/ 4892800 w 5187198"/>
                <a:gd name="connsiteY115" fmla="*/ 3951883 h 6239661"/>
                <a:gd name="connsiteX116" fmla="*/ 4909526 w 5187198"/>
                <a:gd name="connsiteY116" fmla="*/ 3886001 h 6239661"/>
                <a:gd name="connsiteX117" fmla="*/ 4917687 w 5187198"/>
                <a:gd name="connsiteY117" fmla="*/ 3852948 h 6239661"/>
                <a:gd name="connsiteX118" fmla="*/ 4921768 w 5187198"/>
                <a:gd name="connsiteY118" fmla="*/ 3836422 h 6239661"/>
                <a:gd name="connsiteX119" fmla="*/ 4924845 w 5187198"/>
                <a:gd name="connsiteY119" fmla="*/ 3819742 h 6239661"/>
                <a:gd name="connsiteX120" fmla="*/ 4948230 w 5187198"/>
                <a:gd name="connsiteY120" fmla="*/ 3685744 h 6239661"/>
                <a:gd name="connsiteX121" fmla="*/ 4962782 w 5187198"/>
                <a:gd name="connsiteY121" fmla="*/ 3550540 h 6239661"/>
                <a:gd name="connsiteX122" fmla="*/ 4939468 w 5187198"/>
                <a:gd name="connsiteY122" fmla="*/ 3010249 h 6239661"/>
                <a:gd name="connsiteX123" fmla="*/ 4816901 w 5187198"/>
                <a:gd name="connsiteY123" fmla="*/ 2488224 h 6239661"/>
                <a:gd name="connsiteX124" fmla="*/ 4797005 w 5187198"/>
                <a:gd name="connsiteY124" fmla="*/ 2424470 h 6239661"/>
                <a:gd name="connsiteX125" fmla="*/ 4774433 w 5187198"/>
                <a:gd name="connsiteY125" fmla="*/ 2361620 h 6239661"/>
                <a:gd name="connsiteX126" fmla="*/ 4752459 w 5187198"/>
                <a:gd name="connsiteY126" fmla="*/ 2298700 h 6239661"/>
                <a:gd name="connsiteX127" fmla="*/ 4728083 w 5187198"/>
                <a:gd name="connsiteY127" fmla="*/ 2236526 h 6239661"/>
                <a:gd name="connsiteX128" fmla="*/ 4704471 w 5187198"/>
                <a:gd name="connsiteY128" fmla="*/ 2174095 h 6239661"/>
                <a:gd name="connsiteX129" fmla="*/ 4678399 w 5187198"/>
                <a:gd name="connsiteY129" fmla="*/ 2112626 h 6239661"/>
                <a:gd name="connsiteX130" fmla="*/ 4652601 w 5187198"/>
                <a:gd name="connsiteY130" fmla="*/ 2050999 h 6239661"/>
                <a:gd name="connsiteX131" fmla="*/ 4624205 w 5187198"/>
                <a:gd name="connsiteY131" fmla="*/ 1990415 h 6239661"/>
                <a:gd name="connsiteX132" fmla="*/ 4595398 w 5187198"/>
                <a:gd name="connsiteY132" fmla="*/ 1930069 h 6239661"/>
                <a:gd name="connsiteX133" fmla="*/ 4563827 w 5187198"/>
                <a:gd name="connsiteY133" fmla="*/ 1870952 h 6239661"/>
                <a:gd name="connsiteX134" fmla="*/ 4531433 w 5187198"/>
                <a:gd name="connsiteY134" fmla="*/ 1812311 h 6239661"/>
                <a:gd name="connsiteX135" fmla="*/ 4523315 w 5187198"/>
                <a:gd name="connsiteY135" fmla="*/ 1797616 h 6239661"/>
                <a:gd name="connsiteX136" fmla="*/ 4514482 w 5187198"/>
                <a:gd name="connsiteY136" fmla="*/ 1783425 h 6239661"/>
                <a:gd name="connsiteX137" fmla="*/ 4496845 w 5187198"/>
                <a:gd name="connsiteY137" fmla="*/ 1754936 h 6239661"/>
                <a:gd name="connsiteX138" fmla="*/ 4461463 w 5187198"/>
                <a:gd name="connsiteY138" fmla="*/ 1697929 h 6239661"/>
                <a:gd name="connsiteX139" fmla="*/ 4452660 w 5187198"/>
                <a:gd name="connsiteY139" fmla="*/ 1683629 h 6239661"/>
                <a:gd name="connsiteX140" fmla="*/ 4443141 w 5187198"/>
                <a:gd name="connsiteY140" fmla="*/ 1669834 h 6239661"/>
                <a:gd name="connsiteX141" fmla="*/ 4424241 w 5187198"/>
                <a:gd name="connsiteY141" fmla="*/ 1642166 h 6239661"/>
                <a:gd name="connsiteX142" fmla="*/ 4346886 w 5187198"/>
                <a:gd name="connsiteY142" fmla="*/ 1532412 h 6239661"/>
                <a:gd name="connsiteX143" fmla="*/ 3985497 w 5187198"/>
                <a:gd name="connsiteY143" fmla="*/ 1134649 h 6239661"/>
                <a:gd name="connsiteX144" fmla="*/ 3545665 w 5187198"/>
                <a:gd name="connsiteY144" fmla="*/ 825877 h 6239661"/>
                <a:gd name="connsiteX145" fmla="*/ 3486190 w 5187198"/>
                <a:gd name="connsiteY145" fmla="*/ 794756 h 6239661"/>
                <a:gd name="connsiteX146" fmla="*/ 3426182 w 5187198"/>
                <a:gd name="connsiteY146" fmla="*/ 764765 h 6239661"/>
                <a:gd name="connsiteX147" fmla="*/ 3365044 w 5187198"/>
                <a:gd name="connsiteY147" fmla="*/ 737255 h 6239661"/>
                <a:gd name="connsiteX148" fmla="*/ 3334529 w 5187198"/>
                <a:gd name="connsiteY148" fmla="*/ 723514 h 6239661"/>
                <a:gd name="connsiteX149" fmla="*/ 3303733 w 5187198"/>
                <a:gd name="connsiteY149" fmla="*/ 710395 h 6239661"/>
                <a:gd name="connsiteX150" fmla="*/ 3179033 w 5187198"/>
                <a:gd name="connsiteY150" fmla="*/ 662259 h 6239661"/>
                <a:gd name="connsiteX151" fmla="*/ 3052408 w 5187198"/>
                <a:gd name="connsiteY151" fmla="*/ 620447 h 6239661"/>
                <a:gd name="connsiteX152" fmla="*/ 2924325 w 5187198"/>
                <a:gd name="connsiteY152" fmla="*/ 584505 h 6239661"/>
                <a:gd name="connsiteX153" fmla="*/ 2859667 w 5187198"/>
                <a:gd name="connsiteY153" fmla="*/ 569266 h 6239661"/>
                <a:gd name="connsiteX154" fmla="*/ 2795226 w 5187198"/>
                <a:gd name="connsiteY154" fmla="*/ 554085 h 6239661"/>
                <a:gd name="connsiteX155" fmla="*/ 2729702 w 5187198"/>
                <a:gd name="connsiteY155" fmla="*/ 540354 h 6239661"/>
                <a:gd name="connsiteX156" fmla="*/ 2663758 w 5187198"/>
                <a:gd name="connsiteY156" fmla="*/ 527322 h 6239661"/>
                <a:gd name="connsiteX157" fmla="*/ 2630927 w 5187198"/>
                <a:gd name="connsiteY157" fmla="*/ 520495 h 6239661"/>
                <a:gd name="connsiteX158" fmla="*/ 2597965 w 5187198"/>
                <a:gd name="connsiteY158" fmla="*/ 515024 h 6239661"/>
                <a:gd name="connsiteX159" fmla="*/ 2532205 w 5187198"/>
                <a:gd name="connsiteY159" fmla="*/ 503895 h 6239661"/>
                <a:gd name="connsiteX160" fmla="*/ 2010064 w 5187198"/>
                <a:gd name="connsiteY160" fmla="*/ 452552 h 6239661"/>
                <a:gd name="connsiteX161" fmla="*/ 1494552 w 5187198"/>
                <a:gd name="connsiteY161" fmla="*/ 485055 h 6239661"/>
                <a:gd name="connsiteX162" fmla="*/ 1366896 w 5187198"/>
                <a:gd name="connsiteY162" fmla="*/ 509389 h 6239661"/>
                <a:gd name="connsiteX163" fmla="*/ 1240175 w 5187198"/>
                <a:gd name="connsiteY163" fmla="*/ 541045 h 6239661"/>
                <a:gd name="connsiteX164" fmla="*/ 1177438 w 5187198"/>
                <a:gd name="connsiteY164" fmla="*/ 560170 h 6239661"/>
                <a:gd name="connsiteX165" fmla="*/ 1145987 w 5187198"/>
                <a:gd name="connsiteY165" fmla="*/ 569826 h 6239661"/>
                <a:gd name="connsiteX166" fmla="*/ 1130315 w 5187198"/>
                <a:gd name="connsiteY166" fmla="*/ 574669 h 6239661"/>
                <a:gd name="connsiteX167" fmla="*/ 1114873 w 5187198"/>
                <a:gd name="connsiteY167" fmla="*/ 580384 h 6239661"/>
                <a:gd name="connsiteX168" fmla="*/ 1052839 w 5187198"/>
                <a:gd name="connsiteY168" fmla="*/ 602943 h 6239661"/>
                <a:gd name="connsiteX169" fmla="*/ 991135 w 5187198"/>
                <a:gd name="connsiteY169" fmla="*/ 626866 h 6239661"/>
                <a:gd name="connsiteX170" fmla="*/ 930179 w 5187198"/>
                <a:gd name="connsiteY170" fmla="*/ 653191 h 6239661"/>
                <a:gd name="connsiteX171" fmla="*/ 869768 w 5187198"/>
                <a:gd name="connsiteY171" fmla="*/ 680937 h 6239661"/>
                <a:gd name="connsiteX172" fmla="*/ 810085 w 5187198"/>
                <a:gd name="connsiteY172" fmla="*/ 710734 h 6239661"/>
                <a:gd name="connsiteX173" fmla="*/ 751220 w 5187198"/>
                <a:gd name="connsiteY173" fmla="*/ 741794 h 6239661"/>
                <a:gd name="connsiteX174" fmla="*/ 532669 w 5187198"/>
                <a:gd name="connsiteY174" fmla="*/ 881688 h 6239661"/>
                <a:gd name="connsiteX175" fmla="*/ 354185 w 5187198"/>
                <a:gd name="connsiteY175" fmla="*/ 1050286 h 6239661"/>
                <a:gd name="connsiteX176" fmla="*/ 315980 w 5187198"/>
                <a:gd name="connsiteY176" fmla="*/ 1098125 h 6239661"/>
                <a:gd name="connsiteX177" fmla="*/ 280345 w 5187198"/>
                <a:gd name="connsiteY177" fmla="*/ 1149782 h 6239661"/>
                <a:gd name="connsiteX178" fmla="*/ 245890 w 5187198"/>
                <a:gd name="connsiteY178" fmla="*/ 1203959 h 6239661"/>
                <a:gd name="connsiteX179" fmla="*/ 212162 w 5187198"/>
                <a:gd name="connsiteY179" fmla="*/ 1260184 h 6239661"/>
                <a:gd name="connsiteX180" fmla="*/ 80716 w 5187198"/>
                <a:gd name="connsiteY180" fmla="*/ 1502476 h 6239661"/>
                <a:gd name="connsiteX181" fmla="*/ 0 w 5187198"/>
                <a:gd name="connsiteY181" fmla="*/ 1648841 h 6239661"/>
                <a:gd name="connsiteX182" fmla="*/ 0 w 5187198"/>
                <a:gd name="connsiteY182" fmla="*/ 954863 h 6239661"/>
                <a:gd name="connsiteX183" fmla="*/ 43491 w 5187198"/>
                <a:gd name="connsiteY183" fmla="*/ 895513 h 6239661"/>
                <a:gd name="connsiteX184" fmla="*/ 93923 w 5187198"/>
                <a:gd name="connsiteY184" fmla="*/ 834489 h 6239661"/>
                <a:gd name="connsiteX185" fmla="*/ 323465 w 5187198"/>
                <a:gd name="connsiteY185" fmla="*/ 617671 h 6239661"/>
                <a:gd name="connsiteX186" fmla="*/ 574777 w 5187198"/>
                <a:gd name="connsiteY186" fmla="*/ 446794 h 6239661"/>
                <a:gd name="connsiteX187" fmla="*/ 638943 w 5187198"/>
                <a:gd name="connsiteY187" fmla="*/ 408925 h 6239661"/>
                <a:gd name="connsiteX188" fmla="*/ 703505 w 5187198"/>
                <a:gd name="connsiteY188" fmla="*/ 371742 h 6239661"/>
                <a:gd name="connsiteX189" fmla="*/ 769262 w 5187198"/>
                <a:gd name="connsiteY189" fmla="*/ 336154 h 6239661"/>
                <a:gd name="connsiteX190" fmla="*/ 835552 w 5187198"/>
                <a:gd name="connsiteY190" fmla="*/ 301173 h 6239661"/>
                <a:gd name="connsiteX191" fmla="*/ 902979 w 5187198"/>
                <a:gd name="connsiteY191" fmla="*/ 268004 h 6239661"/>
                <a:gd name="connsiteX192" fmla="*/ 971127 w 5187198"/>
                <a:gd name="connsiteY192" fmla="*/ 235607 h 6239661"/>
                <a:gd name="connsiteX193" fmla="*/ 988238 w 5187198"/>
                <a:gd name="connsiteY193" fmla="*/ 227556 h 6239661"/>
                <a:gd name="connsiteX194" fmla="*/ 1005744 w 5187198"/>
                <a:gd name="connsiteY194" fmla="*/ 220191 h 6239661"/>
                <a:gd name="connsiteX195" fmla="*/ 1040729 w 5187198"/>
                <a:gd name="connsiteY195" fmla="*/ 205569 h 6239661"/>
                <a:gd name="connsiteX196" fmla="*/ 1110835 w 5187198"/>
                <a:gd name="connsiteY196" fmla="*/ 176248 h 6239661"/>
                <a:gd name="connsiteX197" fmla="*/ 1254256 w 5187198"/>
                <a:gd name="connsiteY197" fmla="*/ 123796 h 6239661"/>
                <a:gd name="connsiteX198" fmla="*/ 1401310 w 5187198"/>
                <a:gd name="connsiteY198" fmla="*/ 79852 h 6239661"/>
                <a:gd name="connsiteX199" fmla="*/ 2011811 w 5187198"/>
                <a:gd name="connsiteY199" fmla="*/ 4 h 6239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5187198" h="6239661">
                  <a:moveTo>
                    <a:pt x="2011811" y="4"/>
                  </a:moveTo>
                  <a:cubicBezTo>
                    <a:pt x="2217306" y="120"/>
                    <a:pt x="2420903" y="25925"/>
                    <a:pt x="2617011" y="70590"/>
                  </a:cubicBezTo>
                  <a:lnTo>
                    <a:pt x="2690321" y="88146"/>
                  </a:lnTo>
                  <a:lnTo>
                    <a:pt x="2726863" y="97127"/>
                  </a:lnTo>
                  <a:lnTo>
                    <a:pt x="2762951" y="107375"/>
                  </a:lnTo>
                  <a:lnTo>
                    <a:pt x="2834843" y="128493"/>
                  </a:lnTo>
                  <a:cubicBezTo>
                    <a:pt x="2858788" y="135605"/>
                    <a:pt x="2882632" y="142226"/>
                    <a:pt x="2906574" y="151076"/>
                  </a:cubicBezTo>
                  <a:cubicBezTo>
                    <a:pt x="2954475" y="167852"/>
                    <a:pt x="3002363" y="183813"/>
                    <a:pt x="3049504" y="202124"/>
                  </a:cubicBezTo>
                  <a:lnTo>
                    <a:pt x="3189518" y="260159"/>
                  </a:lnTo>
                  <a:lnTo>
                    <a:pt x="3326048" y="325143"/>
                  </a:lnTo>
                  <a:cubicBezTo>
                    <a:pt x="3370687" y="348464"/>
                    <a:pt x="3414908" y="372485"/>
                    <a:pt x="3459166" y="395936"/>
                  </a:cubicBezTo>
                  <a:cubicBezTo>
                    <a:pt x="3502947" y="420302"/>
                    <a:pt x="3545491" y="447118"/>
                    <a:pt x="3588578" y="472343"/>
                  </a:cubicBezTo>
                  <a:cubicBezTo>
                    <a:pt x="3610346" y="484551"/>
                    <a:pt x="3630797" y="499072"/>
                    <a:pt x="3651864" y="512600"/>
                  </a:cubicBezTo>
                  <a:lnTo>
                    <a:pt x="3714514" y="553499"/>
                  </a:lnTo>
                  <a:cubicBezTo>
                    <a:pt x="3880005" y="664844"/>
                    <a:pt x="4036083" y="788388"/>
                    <a:pt x="4181221" y="922912"/>
                  </a:cubicBezTo>
                  <a:cubicBezTo>
                    <a:pt x="4326221" y="1057515"/>
                    <a:pt x="4461955" y="1202038"/>
                    <a:pt x="4582963" y="1358264"/>
                  </a:cubicBezTo>
                  <a:cubicBezTo>
                    <a:pt x="4614206" y="1396543"/>
                    <a:pt x="4642091" y="1437400"/>
                    <a:pt x="4670721" y="1477644"/>
                  </a:cubicBezTo>
                  <a:cubicBezTo>
                    <a:pt x="4700172" y="1517414"/>
                    <a:pt x="4725864" y="1559538"/>
                    <a:pt x="4752378" y="1601187"/>
                  </a:cubicBezTo>
                  <a:lnTo>
                    <a:pt x="4772168" y="1632456"/>
                  </a:lnTo>
                  <a:lnTo>
                    <a:pt x="4782117" y="1648104"/>
                  </a:lnTo>
                  <a:lnTo>
                    <a:pt x="4791381" y="1664150"/>
                  </a:lnTo>
                  <a:lnTo>
                    <a:pt x="4828190" y="1728379"/>
                  </a:lnTo>
                  <a:cubicBezTo>
                    <a:pt x="4840266" y="1749930"/>
                    <a:pt x="4853470" y="1770740"/>
                    <a:pt x="4864832" y="1792796"/>
                  </a:cubicBezTo>
                  <a:lnTo>
                    <a:pt x="4899201" y="1858342"/>
                  </a:lnTo>
                  <a:cubicBezTo>
                    <a:pt x="4910484" y="1880260"/>
                    <a:pt x="4922532" y="1901920"/>
                    <a:pt x="4933266" y="1924155"/>
                  </a:cubicBezTo>
                  <a:lnTo>
                    <a:pt x="4964403" y="1991384"/>
                  </a:lnTo>
                  <a:cubicBezTo>
                    <a:pt x="4974618" y="2013829"/>
                    <a:pt x="4985323" y="2036171"/>
                    <a:pt x="4995019" y="2058823"/>
                  </a:cubicBezTo>
                  <a:lnTo>
                    <a:pt x="5021999" y="2127723"/>
                  </a:lnTo>
                  <a:lnTo>
                    <a:pt x="5048321" y="2196908"/>
                  </a:lnTo>
                  <a:lnTo>
                    <a:pt x="5070546" y="2267547"/>
                  </a:lnTo>
                  <a:cubicBezTo>
                    <a:pt x="5078054" y="2291004"/>
                    <a:pt x="5085044" y="2314670"/>
                    <a:pt x="5092171" y="2338256"/>
                  </a:cubicBezTo>
                  <a:cubicBezTo>
                    <a:pt x="5098670" y="2362023"/>
                    <a:pt x="5104296" y="2386019"/>
                    <a:pt x="5110305" y="2409886"/>
                  </a:cubicBezTo>
                  <a:cubicBezTo>
                    <a:pt x="5158097" y="2600976"/>
                    <a:pt x="5182068" y="2797044"/>
                    <a:pt x="5186393" y="2992022"/>
                  </a:cubicBezTo>
                  <a:cubicBezTo>
                    <a:pt x="5191013" y="3187195"/>
                    <a:pt x="5175397" y="3380886"/>
                    <a:pt x="5149045" y="3571816"/>
                  </a:cubicBezTo>
                  <a:cubicBezTo>
                    <a:pt x="5141154" y="3619431"/>
                    <a:pt x="5133539" y="3666889"/>
                    <a:pt x="5126572" y="3714520"/>
                  </a:cubicBezTo>
                  <a:cubicBezTo>
                    <a:pt x="5117276" y="3761759"/>
                    <a:pt x="5107793" y="3808831"/>
                    <a:pt x="5099067" y="3856108"/>
                  </a:cubicBezTo>
                  <a:lnTo>
                    <a:pt x="5095699" y="3873868"/>
                  </a:lnTo>
                  <a:lnTo>
                    <a:pt x="5091573" y="3891426"/>
                  </a:lnTo>
                  <a:lnTo>
                    <a:pt x="5083324" y="3926541"/>
                  </a:lnTo>
                  <a:lnTo>
                    <a:pt x="5067256" y="3996889"/>
                  </a:lnTo>
                  <a:cubicBezTo>
                    <a:pt x="5064451" y="4008657"/>
                    <a:pt x="5062244" y="4020353"/>
                    <a:pt x="5059194" y="4032171"/>
                  </a:cubicBezTo>
                  <a:lnTo>
                    <a:pt x="5049522" y="4067833"/>
                  </a:lnTo>
                  <a:lnTo>
                    <a:pt x="5040067" y="4103553"/>
                  </a:lnTo>
                  <a:cubicBezTo>
                    <a:pt x="5036554" y="4115363"/>
                    <a:pt x="5032689" y="4127194"/>
                    <a:pt x="5028960" y="4138946"/>
                  </a:cubicBezTo>
                  <a:cubicBezTo>
                    <a:pt x="4999693" y="4233462"/>
                    <a:pt x="4962869" y="4326764"/>
                    <a:pt x="4917351" y="4417041"/>
                  </a:cubicBezTo>
                  <a:cubicBezTo>
                    <a:pt x="4871860" y="4507209"/>
                    <a:pt x="4817597" y="4594215"/>
                    <a:pt x="4756163" y="4676402"/>
                  </a:cubicBezTo>
                  <a:cubicBezTo>
                    <a:pt x="4632803" y="4840875"/>
                    <a:pt x="4480597" y="4982783"/>
                    <a:pt x="4322493" y="5105604"/>
                  </a:cubicBezTo>
                  <a:cubicBezTo>
                    <a:pt x="4163928" y="5228420"/>
                    <a:pt x="3999564" y="5332640"/>
                    <a:pt x="3840510" y="5429590"/>
                  </a:cubicBezTo>
                  <a:cubicBezTo>
                    <a:pt x="3760954" y="5478172"/>
                    <a:pt x="3682353" y="5524924"/>
                    <a:pt x="3606447" y="5572862"/>
                  </a:cubicBezTo>
                  <a:lnTo>
                    <a:pt x="3488814" y="5647178"/>
                  </a:lnTo>
                  <a:cubicBezTo>
                    <a:pt x="3448270" y="5672597"/>
                    <a:pt x="3407323" y="5697792"/>
                    <a:pt x="3365864" y="5722735"/>
                  </a:cubicBezTo>
                  <a:cubicBezTo>
                    <a:pt x="3200163" y="5822424"/>
                    <a:pt x="3026125" y="5917328"/>
                    <a:pt x="2839486" y="5999120"/>
                  </a:cubicBezTo>
                  <a:cubicBezTo>
                    <a:pt x="2653201" y="6080891"/>
                    <a:pt x="2453560" y="6149344"/>
                    <a:pt x="2242423" y="6192346"/>
                  </a:cubicBezTo>
                  <a:cubicBezTo>
                    <a:pt x="2031719" y="6235463"/>
                    <a:pt x="1808952" y="6251353"/>
                    <a:pt x="1589380" y="6230657"/>
                  </a:cubicBezTo>
                  <a:lnTo>
                    <a:pt x="1548244" y="6226706"/>
                  </a:lnTo>
                  <a:cubicBezTo>
                    <a:pt x="1534528" y="6225117"/>
                    <a:pt x="1520898" y="6223203"/>
                    <a:pt x="1507348" y="6221428"/>
                  </a:cubicBezTo>
                  <a:lnTo>
                    <a:pt x="1466401" y="6215904"/>
                  </a:lnTo>
                  <a:cubicBezTo>
                    <a:pt x="1452772" y="6213991"/>
                    <a:pt x="1439316" y="6211428"/>
                    <a:pt x="1425773" y="6209191"/>
                  </a:cubicBezTo>
                  <a:cubicBezTo>
                    <a:pt x="1398775" y="6204391"/>
                    <a:pt x="1371610" y="6199779"/>
                    <a:pt x="1344960" y="6193681"/>
                  </a:cubicBezTo>
                  <a:cubicBezTo>
                    <a:pt x="1318251" y="6187799"/>
                    <a:pt x="1291260" y="6182538"/>
                    <a:pt x="1265007" y="6175388"/>
                  </a:cubicBezTo>
                  <a:lnTo>
                    <a:pt x="1225415" y="6165243"/>
                  </a:lnTo>
                  <a:cubicBezTo>
                    <a:pt x="1212163" y="6161924"/>
                    <a:pt x="1198939" y="6158496"/>
                    <a:pt x="1186567" y="6154486"/>
                  </a:cubicBezTo>
                  <a:lnTo>
                    <a:pt x="1111158" y="6130918"/>
                  </a:lnTo>
                  <a:lnTo>
                    <a:pt x="1035915" y="6107163"/>
                  </a:lnTo>
                  <a:cubicBezTo>
                    <a:pt x="1010846" y="6099055"/>
                    <a:pt x="986357" y="6088784"/>
                    <a:pt x="961579" y="6079594"/>
                  </a:cubicBezTo>
                  <a:cubicBezTo>
                    <a:pt x="763709" y="6005594"/>
                    <a:pt x="572401" y="5909703"/>
                    <a:pt x="395297" y="5792812"/>
                  </a:cubicBezTo>
                  <a:lnTo>
                    <a:pt x="265239" y="5701511"/>
                  </a:lnTo>
                  <a:cubicBezTo>
                    <a:pt x="254227" y="5694155"/>
                    <a:pt x="244103" y="5685646"/>
                    <a:pt x="233756" y="5677542"/>
                  </a:cubicBezTo>
                  <a:lnTo>
                    <a:pt x="202800" y="5652902"/>
                  </a:lnTo>
                  <a:lnTo>
                    <a:pt x="140918" y="5603515"/>
                  </a:lnTo>
                  <a:cubicBezTo>
                    <a:pt x="130598" y="5595302"/>
                    <a:pt x="120280" y="5587089"/>
                    <a:pt x="110625" y="5578127"/>
                  </a:cubicBezTo>
                  <a:cubicBezTo>
                    <a:pt x="105647" y="5573779"/>
                    <a:pt x="100444" y="5569834"/>
                    <a:pt x="95631" y="5565299"/>
                  </a:cubicBezTo>
                  <a:cubicBezTo>
                    <a:pt x="90955" y="5560684"/>
                    <a:pt x="86505" y="5555666"/>
                    <a:pt x="81966" y="5550973"/>
                  </a:cubicBezTo>
                  <a:lnTo>
                    <a:pt x="27991" y="5493272"/>
                  </a:lnTo>
                  <a:cubicBezTo>
                    <a:pt x="19109" y="5483589"/>
                    <a:pt x="9758" y="5474359"/>
                    <a:pt x="1454" y="5464252"/>
                  </a:cubicBezTo>
                  <a:lnTo>
                    <a:pt x="0" y="5462518"/>
                  </a:lnTo>
                  <a:lnTo>
                    <a:pt x="0" y="4720187"/>
                  </a:lnTo>
                  <a:lnTo>
                    <a:pt x="109684" y="4836724"/>
                  </a:lnTo>
                  <a:cubicBezTo>
                    <a:pt x="173316" y="4897375"/>
                    <a:pt x="239447" y="4954160"/>
                    <a:pt x="306959" y="5007200"/>
                  </a:cubicBezTo>
                  <a:lnTo>
                    <a:pt x="358101" y="5046057"/>
                  </a:lnTo>
                  <a:lnTo>
                    <a:pt x="383328" y="5065684"/>
                  </a:lnTo>
                  <a:cubicBezTo>
                    <a:pt x="391637" y="5072316"/>
                    <a:pt x="400805" y="5077902"/>
                    <a:pt x="409503" y="5083942"/>
                  </a:cubicBezTo>
                  <a:lnTo>
                    <a:pt x="461889" y="5119888"/>
                  </a:lnTo>
                  <a:cubicBezTo>
                    <a:pt x="466184" y="5122893"/>
                    <a:pt x="470616" y="5125820"/>
                    <a:pt x="474883" y="5128933"/>
                  </a:cubicBezTo>
                  <a:cubicBezTo>
                    <a:pt x="478982" y="5132235"/>
                    <a:pt x="482476" y="5136069"/>
                    <a:pt x="486410" y="5139557"/>
                  </a:cubicBezTo>
                  <a:cubicBezTo>
                    <a:pt x="494140" y="5146613"/>
                    <a:pt x="502565" y="5152812"/>
                    <a:pt x="510852" y="5159089"/>
                  </a:cubicBezTo>
                  <a:lnTo>
                    <a:pt x="560653" y="5196893"/>
                  </a:lnTo>
                  <a:lnTo>
                    <a:pt x="585485" y="5215834"/>
                  </a:lnTo>
                  <a:cubicBezTo>
                    <a:pt x="593773" y="5222111"/>
                    <a:pt x="601864" y="5228685"/>
                    <a:pt x="610707" y="5234185"/>
                  </a:cubicBezTo>
                  <a:lnTo>
                    <a:pt x="714768" y="5303103"/>
                  </a:lnTo>
                  <a:cubicBezTo>
                    <a:pt x="856162" y="5390603"/>
                    <a:pt x="1008099" y="5459947"/>
                    <a:pt x="1166634" y="5513322"/>
                  </a:cubicBezTo>
                  <a:cubicBezTo>
                    <a:pt x="1186540" y="5519932"/>
                    <a:pt x="1205774" y="5527751"/>
                    <a:pt x="1225991" y="5533632"/>
                  </a:cubicBezTo>
                  <a:lnTo>
                    <a:pt x="1286680" y="5550705"/>
                  </a:lnTo>
                  <a:lnTo>
                    <a:pt x="1347310" y="5567995"/>
                  </a:lnTo>
                  <a:cubicBezTo>
                    <a:pt x="1357469" y="5571180"/>
                    <a:pt x="1367261" y="5573572"/>
                    <a:pt x="1377002" y="5575719"/>
                  </a:cubicBezTo>
                  <a:lnTo>
                    <a:pt x="1406328" y="5582649"/>
                  </a:lnTo>
                  <a:cubicBezTo>
                    <a:pt x="1425825" y="5587757"/>
                    <a:pt x="1445490" y="5590939"/>
                    <a:pt x="1465060" y="5594909"/>
                  </a:cubicBezTo>
                  <a:cubicBezTo>
                    <a:pt x="1484652" y="5599231"/>
                    <a:pt x="1504324" y="5601952"/>
                    <a:pt x="1523881" y="5605105"/>
                  </a:cubicBezTo>
                  <a:cubicBezTo>
                    <a:pt x="1533660" y="5606682"/>
                    <a:pt x="1543460" y="5608613"/>
                    <a:pt x="1553325" y="5609865"/>
                  </a:cubicBezTo>
                  <a:lnTo>
                    <a:pt x="1582813" y="5613593"/>
                  </a:lnTo>
                  <a:lnTo>
                    <a:pt x="1612301" y="5617321"/>
                  </a:lnTo>
                  <a:lnTo>
                    <a:pt x="1641863" y="5619910"/>
                  </a:lnTo>
                  <a:cubicBezTo>
                    <a:pt x="1799348" y="5633940"/>
                    <a:pt x="1957913" y="5625770"/>
                    <a:pt x="2117508" y="5595156"/>
                  </a:cubicBezTo>
                  <a:cubicBezTo>
                    <a:pt x="2277124" y="5564895"/>
                    <a:pt x="2437004" y="5512449"/>
                    <a:pt x="2597368" y="5447381"/>
                  </a:cubicBezTo>
                  <a:cubicBezTo>
                    <a:pt x="2757791" y="5382096"/>
                    <a:pt x="2918855" y="5304464"/>
                    <a:pt x="3082968" y="5223245"/>
                  </a:cubicBezTo>
                  <a:lnTo>
                    <a:pt x="3334855" y="5097383"/>
                  </a:lnTo>
                  <a:cubicBezTo>
                    <a:pt x="3423528" y="5054142"/>
                    <a:pt x="3511773" y="5013798"/>
                    <a:pt x="3599509" y="4976217"/>
                  </a:cubicBezTo>
                  <a:cubicBezTo>
                    <a:pt x="3774960" y="4900701"/>
                    <a:pt x="3948276" y="4837481"/>
                    <a:pt x="4112002" y="4766359"/>
                  </a:cubicBezTo>
                  <a:cubicBezTo>
                    <a:pt x="4193972" y="4730827"/>
                    <a:pt x="4273429" y="4692997"/>
                    <a:pt x="4348983" y="4649833"/>
                  </a:cubicBezTo>
                  <a:cubicBezTo>
                    <a:pt x="4424508" y="4606778"/>
                    <a:pt x="4496050" y="4558250"/>
                    <a:pt x="4560505" y="4501564"/>
                  </a:cubicBezTo>
                  <a:cubicBezTo>
                    <a:pt x="4625198" y="4445289"/>
                    <a:pt x="4682991" y="4381021"/>
                    <a:pt x="4731963" y="4309870"/>
                  </a:cubicBezTo>
                  <a:cubicBezTo>
                    <a:pt x="4781043" y="4238747"/>
                    <a:pt x="4821275" y="4160848"/>
                    <a:pt x="4852344" y="4078640"/>
                  </a:cubicBezTo>
                  <a:lnTo>
                    <a:pt x="4863972" y="4047790"/>
                  </a:lnTo>
                  <a:lnTo>
                    <a:pt x="4874144" y="4016320"/>
                  </a:lnTo>
                  <a:lnTo>
                    <a:pt x="4884127" y="3984682"/>
                  </a:lnTo>
                  <a:cubicBezTo>
                    <a:pt x="4887242" y="3973925"/>
                    <a:pt x="4889981" y="3962835"/>
                    <a:pt x="4892800" y="3951883"/>
                  </a:cubicBezTo>
                  <a:lnTo>
                    <a:pt x="4909526" y="3886001"/>
                  </a:lnTo>
                  <a:lnTo>
                    <a:pt x="4917687" y="3852948"/>
                  </a:lnTo>
                  <a:lnTo>
                    <a:pt x="4921768" y="3836422"/>
                  </a:lnTo>
                  <a:lnTo>
                    <a:pt x="4924845" y="3819742"/>
                  </a:lnTo>
                  <a:cubicBezTo>
                    <a:pt x="4933092" y="3775120"/>
                    <a:pt x="4941231" y="3730469"/>
                    <a:pt x="4948230" y="3685744"/>
                  </a:cubicBezTo>
                  <a:cubicBezTo>
                    <a:pt x="4953579" y="3640694"/>
                    <a:pt x="4958249" y="3595577"/>
                    <a:pt x="4962782" y="3550540"/>
                  </a:cubicBezTo>
                  <a:cubicBezTo>
                    <a:pt x="4976580" y="3369692"/>
                    <a:pt x="4965812" y="3187942"/>
                    <a:pt x="4939468" y="3010249"/>
                  </a:cubicBezTo>
                  <a:cubicBezTo>
                    <a:pt x="4912965" y="2832281"/>
                    <a:pt x="4870237" y="2658196"/>
                    <a:pt x="4816901" y="2488224"/>
                  </a:cubicBezTo>
                  <a:cubicBezTo>
                    <a:pt x="4810197" y="2466954"/>
                    <a:pt x="4803984" y="2445582"/>
                    <a:pt x="4797005" y="2424470"/>
                  </a:cubicBezTo>
                  <a:cubicBezTo>
                    <a:pt x="4789399" y="2403537"/>
                    <a:pt x="4781686" y="2382574"/>
                    <a:pt x="4774433" y="2361620"/>
                  </a:cubicBezTo>
                  <a:lnTo>
                    <a:pt x="4752459" y="2298700"/>
                  </a:lnTo>
                  <a:lnTo>
                    <a:pt x="4728083" y="2236526"/>
                  </a:lnTo>
                  <a:cubicBezTo>
                    <a:pt x="4719957" y="2215802"/>
                    <a:pt x="4712352" y="2194869"/>
                    <a:pt x="4704471" y="2174095"/>
                  </a:cubicBezTo>
                  <a:lnTo>
                    <a:pt x="4678399" y="2112626"/>
                  </a:lnTo>
                  <a:lnTo>
                    <a:pt x="4652601" y="2050999"/>
                  </a:lnTo>
                  <a:cubicBezTo>
                    <a:pt x="4643711" y="2030533"/>
                    <a:pt x="4633616" y="2010672"/>
                    <a:pt x="4624205" y="1990415"/>
                  </a:cubicBezTo>
                  <a:lnTo>
                    <a:pt x="4595398" y="1930069"/>
                  </a:lnTo>
                  <a:cubicBezTo>
                    <a:pt x="4585714" y="1909969"/>
                    <a:pt x="4574413" y="1890713"/>
                    <a:pt x="4563827" y="1870952"/>
                  </a:cubicBezTo>
                  <a:lnTo>
                    <a:pt x="4531433" y="1812311"/>
                  </a:lnTo>
                  <a:lnTo>
                    <a:pt x="4523315" y="1797616"/>
                  </a:lnTo>
                  <a:lnTo>
                    <a:pt x="4514482" y="1783425"/>
                  </a:lnTo>
                  <a:lnTo>
                    <a:pt x="4496845" y="1754936"/>
                  </a:lnTo>
                  <a:lnTo>
                    <a:pt x="4461463" y="1697929"/>
                  </a:lnTo>
                  <a:lnTo>
                    <a:pt x="4452660" y="1683629"/>
                  </a:lnTo>
                  <a:lnTo>
                    <a:pt x="4443141" y="1669834"/>
                  </a:lnTo>
                  <a:lnTo>
                    <a:pt x="4424241" y="1642166"/>
                  </a:lnTo>
                  <a:cubicBezTo>
                    <a:pt x="4399005" y="1605265"/>
                    <a:pt x="4374512" y="1567751"/>
                    <a:pt x="4346886" y="1532412"/>
                  </a:cubicBezTo>
                  <a:cubicBezTo>
                    <a:pt x="4240477" y="1388328"/>
                    <a:pt x="4120362" y="1253437"/>
                    <a:pt x="3985497" y="1134649"/>
                  </a:cubicBezTo>
                  <a:cubicBezTo>
                    <a:pt x="3850799" y="1015675"/>
                    <a:pt x="3702920" y="911715"/>
                    <a:pt x="3545665" y="825877"/>
                  </a:cubicBezTo>
                  <a:lnTo>
                    <a:pt x="3486190" y="794756"/>
                  </a:lnTo>
                  <a:cubicBezTo>
                    <a:pt x="3466181" y="784640"/>
                    <a:pt x="3446893" y="773560"/>
                    <a:pt x="3426182" y="764765"/>
                  </a:cubicBezTo>
                  <a:lnTo>
                    <a:pt x="3365044" y="737255"/>
                  </a:lnTo>
                  <a:lnTo>
                    <a:pt x="3334529" y="723514"/>
                  </a:lnTo>
                  <a:cubicBezTo>
                    <a:pt x="3324394" y="718943"/>
                    <a:pt x="3314287" y="714265"/>
                    <a:pt x="3303733" y="710395"/>
                  </a:cubicBezTo>
                  <a:cubicBezTo>
                    <a:pt x="3262013" y="694346"/>
                    <a:pt x="3220711" y="677599"/>
                    <a:pt x="3179033" y="662259"/>
                  </a:cubicBezTo>
                  <a:lnTo>
                    <a:pt x="3052408" y="620447"/>
                  </a:lnTo>
                  <a:lnTo>
                    <a:pt x="2924325" y="584505"/>
                  </a:lnTo>
                  <a:cubicBezTo>
                    <a:pt x="2903106" y="578471"/>
                    <a:pt x="2881119" y="574434"/>
                    <a:pt x="2859667" y="569266"/>
                  </a:cubicBezTo>
                  <a:lnTo>
                    <a:pt x="2795226" y="554085"/>
                  </a:lnTo>
                  <a:cubicBezTo>
                    <a:pt x="2774078" y="548652"/>
                    <a:pt x="2751709" y="544744"/>
                    <a:pt x="2729702" y="540354"/>
                  </a:cubicBezTo>
                  <a:lnTo>
                    <a:pt x="2663758" y="527322"/>
                  </a:lnTo>
                  <a:lnTo>
                    <a:pt x="2630927" y="520495"/>
                  </a:lnTo>
                  <a:lnTo>
                    <a:pt x="2597965" y="515024"/>
                  </a:lnTo>
                  <a:cubicBezTo>
                    <a:pt x="2575970" y="511449"/>
                    <a:pt x="2554112" y="507795"/>
                    <a:pt x="2532205" y="503895"/>
                  </a:cubicBezTo>
                  <a:cubicBezTo>
                    <a:pt x="2357016" y="475037"/>
                    <a:pt x="2182954" y="456682"/>
                    <a:pt x="2010064" y="452552"/>
                  </a:cubicBezTo>
                  <a:cubicBezTo>
                    <a:pt x="1837255" y="448558"/>
                    <a:pt x="1665388" y="457916"/>
                    <a:pt x="1494552" y="485055"/>
                  </a:cubicBezTo>
                  <a:cubicBezTo>
                    <a:pt x="1452133" y="492816"/>
                    <a:pt x="1409569" y="501117"/>
                    <a:pt x="1366896" y="509389"/>
                  </a:cubicBezTo>
                  <a:cubicBezTo>
                    <a:pt x="1324862" y="520035"/>
                    <a:pt x="1282333" y="529505"/>
                    <a:pt x="1240175" y="541045"/>
                  </a:cubicBezTo>
                  <a:lnTo>
                    <a:pt x="1177438" y="560170"/>
                  </a:lnTo>
                  <a:lnTo>
                    <a:pt x="1145987" y="569826"/>
                  </a:lnTo>
                  <a:lnTo>
                    <a:pt x="1130315" y="574669"/>
                  </a:lnTo>
                  <a:lnTo>
                    <a:pt x="1114873" y="580384"/>
                  </a:lnTo>
                  <a:lnTo>
                    <a:pt x="1052839" y="602943"/>
                  </a:lnTo>
                  <a:cubicBezTo>
                    <a:pt x="1032151" y="610499"/>
                    <a:pt x="1011255" y="617535"/>
                    <a:pt x="991135" y="626866"/>
                  </a:cubicBezTo>
                  <a:lnTo>
                    <a:pt x="930179" y="653191"/>
                  </a:lnTo>
                  <a:cubicBezTo>
                    <a:pt x="909850" y="662002"/>
                    <a:pt x="889443" y="670676"/>
                    <a:pt x="869768" y="680937"/>
                  </a:cubicBezTo>
                  <a:lnTo>
                    <a:pt x="810085" y="710734"/>
                  </a:lnTo>
                  <a:cubicBezTo>
                    <a:pt x="790331" y="720859"/>
                    <a:pt x="770124" y="730514"/>
                    <a:pt x="751220" y="741794"/>
                  </a:cubicBezTo>
                  <a:cubicBezTo>
                    <a:pt x="673929" y="784955"/>
                    <a:pt x="598827" y="830326"/>
                    <a:pt x="532669" y="881688"/>
                  </a:cubicBezTo>
                  <a:cubicBezTo>
                    <a:pt x="464226" y="931625"/>
                    <a:pt x="406969" y="988270"/>
                    <a:pt x="354185" y="1050286"/>
                  </a:cubicBezTo>
                  <a:lnTo>
                    <a:pt x="315980" y="1098125"/>
                  </a:lnTo>
                  <a:lnTo>
                    <a:pt x="280345" y="1149782"/>
                  </a:lnTo>
                  <a:cubicBezTo>
                    <a:pt x="268144" y="1166335"/>
                    <a:pt x="257438" y="1185955"/>
                    <a:pt x="245890" y="1203959"/>
                  </a:cubicBezTo>
                  <a:cubicBezTo>
                    <a:pt x="234552" y="1222481"/>
                    <a:pt x="223171" y="1240298"/>
                    <a:pt x="212162" y="1260184"/>
                  </a:cubicBezTo>
                  <a:cubicBezTo>
                    <a:pt x="168299" y="1337574"/>
                    <a:pt x="125055" y="1419360"/>
                    <a:pt x="80716" y="1502476"/>
                  </a:cubicBezTo>
                  <a:lnTo>
                    <a:pt x="0" y="1648841"/>
                  </a:lnTo>
                  <a:lnTo>
                    <a:pt x="0" y="954863"/>
                  </a:lnTo>
                  <a:lnTo>
                    <a:pt x="43491" y="895513"/>
                  </a:lnTo>
                  <a:cubicBezTo>
                    <a:pt x="59888" y="874984"/>
                    <a:pt x="77014" y="854766"/>
                    <a:pt x="93923" y="834489"/>
                  </a:cubicBezTo>
                  <a:cubicBezTo>
                    <a:pt x="163245" y="754880"/>
                    <a:pt x="240806" y="679565"/>
                    <a:pt x="323465" y="617671"/>
                  </a:cubicBezTo>
                  <a:cubicBezTo>
                    <a:pt x="405002" y="553042"/>
                    <a:pt x="490132" y="499230"/>
                    <a:pt x="574777" y="446794"/>
                  </a:cubicBezTo>
                  <a:cubicBezTo>
                    <a:pt x="595733" y="433050"/>
                    <a:pt x="617442" y="421248"/>
                    <a:pt x="638943" y="408925"/>
                  </a:cubicBezTo>
                  <a:lnTo>
                    <a:pt x="703505" y="371742"/>
                  </a:lnTo>
                  <a:cubicBezTo>
                    <a:pt x="724798" y="358900"/>
                    <a:pt x="747120" y="347842"/>
                    <a:pt x="769262" y="336154"/>
                  </a:cubicBezTo>
                  <a:lnTo>
                    <a:pt x="835552" y="301173"/>
                  </a:lnTo>
                  <a:cubicBezTo>
                    <a:pt x="857427" y="289183"/>
                    <a:pt x="880470" y="278896"/>
                    <a:pt x="902979" y="268004"/>
                  </a:cubicBezTo>
                  <a:lnTo>
                    <a:pt x="971127" y="235607"/>
                  </a:lnTo>
                  <a:lnTo>
                    <a:pt x="988238" y="227556"/>
                  </a:lnTo>
                  <a:lnTo>
                    <a:pt x="1005744" y="220191"/>
                  </a:lnTo>
                  <a:lnTo>
                    <a:pt x="1040729" y="205569"/>
                  </a:lnTo>
                  <a:lnTo>
                    <a:pt x="1110835" y="176248"/>
                  </a:lnTo>
                  <a:cubicBezTo>
                    <a:pt x="1157999" y="157703"/>
                    <a:pt x="1206322" y="141323"/>
                    <a:pt x="1254256" y="123796"/>
                  </a:cubicBezTo>
                  <a:cubicBezTo>
                    <a:pt x="1302938" y="108671"/>
                    <a:pt x="1352074" y="94017"/>
                    <a:pt x="1401310" y="79852"/>
                  </a:cubicBezTo>
                  <a:cubicBezTo>
                    <a:pt x="1599497" y="26774"/>
                    <a:pt x="1806373" y="-329"/>
                    <a:pt x="2011811" y="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: Shape 13">
              <a:extLst>
                <a:ext uri="{FF2B5EF4-FFF2-40B4-BE49-F238E27FC236}">
                  <a16:creationId xmlns:a16="http://schemas.microsoft.com/office/drawing/2014/main" id="{06AC5DCC-C3CC-4FD5-AD4E-13A1BE5F7F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297400"/>
              <a:ext cx="5215811" cy="6107388"/>
            </a:xfrm>
            <a:custGeom>
              <a:avLst/>
              <a:gdLst>
                <a:gd name="connsiteX0" fmla="*/ 1869139 w 5215811"/>
                <a:gd name="connsiteY0" fmla="*/ 9 h 6107388"/>
                <a:gd name="connsiteX1" fmla="*/ 2791149 w 5215811"/>
                <a:gd name="connsiteY1" fmla="*/ 130229 h 6107388"/>
                <a:gd name="connsiteX2" fmla="*/ 4760307 w 5215811"/>
                <a:gd name="connsiteY2" fmla="*/ 1608408 h 6107388"/>
                <a:gd name="connsiteX3" fmla="*/ 5108574 w 5215811"/>
                <a:gd name="connsiteY3" fmla="*/ 4050383 h 6107388"/>
                <a:gd name="connsiteX4" fmla="*/ 3434916 w 5215811"/>
                <a:gd name="connsiteY4" fmla="*/ 5503134 h 6107388"/>
                <a:gd name="connsiteX5" fmla="*/ 1137841 w 5215811"/>
                <a:gd name="connsiteY5" fmla="*/ 6033968 h 6107388"/>
                <a:gd name="connsiteX6" fmla="*/ 217555 w 5215811"/>
                <a:gd name="connsiteY6" fmla="*/ 5598945 h 6107388"/>
                <a:gd name="connsiteX7" fmla="*/ 0 w 5215811"/>
                <a:gd name="connsiteY7" fmla="*/ 5419622 h 6107388"/>
                <a:gd name="connsiteX8" fmla="*/ 0 w 5215811"/>
                <a:gd name="connsiteY8" fmla="*/ 4571683 h 6107388"/>
                <a:gd name="connsiteX9" fmla="*/ 18056 w 5215811"/>
                <a:gd name="connsiteY9" fmla="*/ 4599282 h 6107388"/>
                <a:gd name="connsiteX10" fmla="*/ 358324 w 5215811"/>
                <a:gd name="connsiteY10" fmla="*/ 4988154 h 6107388"/>
                <a:gd name="connsiteX11" fmla="*/ 1282741 w 5215811"/>
                <a:gd name="connsiteY11" fmla="*/ 5493193 h 6107388"/>
                <a:gd name="connsiteX12" fmla="*/ 2172794 w 5215811"/>
                <a:gd name="connsiteY12" fmla="*/ 5470630 h 6107388"/>
                <a:gd name="connsiteX13" fmla="*/ 3146893 w 5215811"/>
                <a:gd name="connsiteY13" fmla="*/ 5016296 h 6107388"/>
                <a:gd name="connsiteX14" fmla="*/ 3574114 w 5215811"/>
                <a:gd name="connsiteY14" fmla="*/ 4791124 h 6107388"/>
                <a:gd name="connsiteX15" fmla="*/ 4244948 w 5215811"/>
                <a:gd name="connsiteY15" fmla="*/ 4392664 h 6107388"/>
                <a:gd name="connsiteX16" fmla="*/ 4556385 w 5215811"/>
                <a:gd name="connsiteY16" fmla="*/ 3902656 h 6107388"/>
                <a:gd name="connsiteX17" fmla="*/ 4616354 w 5215811"/>
                <a:gd name="connsiteY17" fmla="*/ 2851680 h 6107388"/>
                <a:gd name="connsiteX18" fmla="*/ 4269266 w 5215811"/>
                <a:gd name="connsiteY18" fmla="*/ 1889625 h 6107388"/>
                <a:gd name="connsiteX19" fmla="*/ 2645976 w 5215811"/>
                <a:gd name="connsiteY19" fmla="*/ 671162 h 6107388"/>
                <a:gd name="connsiteX20" fmla="*/ 1648930 w 5215811"/>
                <a:gd name="connsiteY20" fmla="*/ 573017 h 6107388"/>
                <a:gd name="connsiteX21" fmla="*/ 771768 w 5215811"/>
                <a:gd name="connsiteY21" fmla="*/ 865882 h 6107388"/>
                <a:gd name="connsiteX22" fmla="*/ 433617 w 5215811"/>
                <a:gd name="connsiteY22" fmla="*/ 1119441 h 6107388"/>
                <a:gd name="connsiteX23" fmla="*/ 200571 w 5215811"/>
                <a:gd name="connsiteY23" fmla="*/ 1486480 h 6107388"/>
                <a:gd name="connsiteX24" fmla="*/ 47077 w 5215811"/>
                <a:gd name="connsiteY24" fmla="*/ 1753604 h 6107388"/>
                <a:gd name="connsiteX25" fmla="*/ 0 w 5215811"/>
                <a:gd name="connsiteY25" fmla="*/ 1831655 h 6107388"/>
                <a:gd name="connsiteX26" fmla="*/ 0 w 5215811"/>
                <a:gd name="connsiteY26" fmla="*/ 751112 h 6107388"/>
                <a:gd name="connsiteX27" fmla="*/ 6994 w 5215811"/>
                <a:gd name="connsiteY27" fmla="*/ 742614 h 6107388"/>
                <a:gd name="connsiteX28" fmla="*/ 484047 w 5215811"/>
                <a:gd name="connsiteY28" fmla="*/ 378777 h 6107388"/>
                <a:gd name="connsiteX29" fmla="*/ 1869139 w 5215811"/>
                <a:gd name="connsiteY29" fmla="*/ 9 h 6107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5811" h="6107388">
                  <a:moveTo>
                    <a:pt x="1869139" y="9"/>
                  </a:moveTo>
                  <a:cubicBezTo>
                    <a:pt x="2160924" y="-706"/>
                    <a:pt x="2465752" y="43039"/>
                    <a:pt x="2791149" y="130229"/>
                  </a:cubicBezTo>
                  <a:cubicBezTo>
                    <a:pt x="3651198" y="360678"/>
                    <a:pt x="4339884" y="907924"/>
                    <a:pt x="4760307" y="1608408"/>
                  </a:cubicBezTo>
                  <a:cubicBezTo>
                    <a:pt x="5188180" y="2321320"/>
                    <a:pt x="5338357" y="3192822"/>
                    <a:pt x="5108574" y="4050383"/>
                  </a:cubicBezTo>
                  <a:cubicBezTo>
                    <a:pt x="4880820" y="4900373"/>
                    <a:pt x="4152841" y="5098512"/>
                    <a:pt x="3434916" y="5503134"/>
                  </a:cubicBezTo>
                  <a:cubicBezTo>
                    <a:pt x="2717099" y="5907783"/>
                    <a:pt x="2005568" y="6266474"/>
                    <a:pt x="1137841" y="6033968"/>
                  </a:cubicBezTo>
                  <a:cubicBezTo>
                    <a:pt x="783079" y="5938910"/>
                    <a:pt x="479573" y="5790114"/>
                    <a:pt x="217555" y="5598945"/>
                  </a:cubicBezTo>
                  <a:lnTo>
                    <a:pt x="0" y="5419622"/>
                  </a:lnTo>
                  <a:lnTo>
                    <a:pt x="0" y="4571683"/>
                  </a:lnTo>
                  <a:lnTo>
                    <a:pt x="18056" y="4599282"/>
                  </a:lnTo>
                  <a:cubicBezTo>
                    <a:pt x="124071" y="4746782"/>
                    <a:pt x="237002" y="4875718"/>
                    <a:pt x="358324" y="4988154"/>
                  </a:cubicBezTo>
                  <a:cubicBezTo>
                    <a:pt x="621323" y="5231809"/>
                    <a:pt x="923667" y="5396979"/>
                    <a:pt x="1282741" y="5493193"/>
                  </a:cubicBezTo>
                  <a:cubicBezTo>
                    <a:pt x="1573894" y="5571207"/>
                    <a:pt x="1856732" y="5563878"/>
                    <a:pt x="2172794" y="5470630"/>
                  </a:cubicBezTo>
                  <a:cubicBezTo>
                    <a:pt x="2498985" y="5374183"/>
                    <a:pt x="2832844" y="5193315"/>
                    <a:pt x="3146893" y="5016296"/>
                  </a:cubicBezTo>
                  <a:cubicBezTo>
                    <a:pt x="3293538" y="4933641"/>
                    <a:pt x="3436182" y="4861160"/>
                    <a:pt x="3574114" y="4791124"/>
                  </a:cubicBezTo>
                  <a:cubicBezTo>
                    <a:pt x="3841238" y="4655550"/>
                    <a:pt x="4071901" y="4538375"/>
                    <a:pt x="4244948" y="4392664"/>
                  </a:cubicBezTo>
                  <a:cubicBezTo>
                    <a:pt x="4405844" y="4257259"/>
                    <a:pt x="4501845" y="4106204"/>
                    <a:pt x="4556385" y="3902656"/>
                  </a:cubicBezTo>
                  <a:cubicBezTo>
                    <a:pt x="4649063" y="3556776"/>
                    <a:pt x="4669271" y="3203187"/>
                    <a:pt x="4616354" y="2851680"/>
                  </a:cubicBezTo>
                  <a:cubicBezTo>
                    <a:pt x="4565198" y="2511774"/>
                    <a:pt x="4448474" y="2188147"/>
                    <a:pt x="4269266" y="1889625"/>
                  </a:cubicBezTo>
                  <a:cubicBezTo>
                    <a:pt x="3907781" y="1287586"/>
                    <a:pt x="3331245" y="854780"/>
                    <a:pt x="2645976" y="671162"/>
                  </a:cubicBezTo>
                  <a:cubicBezTo>
                    <a:pt x="2278249" y="572630"/>
                    <a:pt x="1952074" y="540526"/>
                    <a:pt x="1648930" y="573017"/>
                  </a:cubicBezTo>
                  <a:cubicBezTo>
                    <a:pt x="1351746" y="604901"/>
                    <a:pt x="1064785" y="700731"/>
                    <a:pt x="771768" y="865882"/>
                  </a:cubicBezTo>
                  <a:cubicBezTo>
                    <a:pt x="568061" y="980657"/>
                    <a:pt x="486465" y="1058486"/>
                    <a:pt x="433617" y="1119441"/>
                  </a:cubicBezTo>
                  <a:cubicBezTo>
                    <a:pt x="358307" y="1206256"/>
                    <a:pt x="292149" y="1323808"/>
                    <a:pt x="200571" y="1486480"/>
                  </a:cubicBezTo>
                  <a:cubicBezTo>
                    <a:pt x="156644" y="1564432"/>
                    <a:pt x="106654" y="1653214"/>
                    <a:pt x="47077" y="1753604"/>
                  </a:cubicBezTo>
                  <a:lnTo>
                    <a:pt x="0" y="1831655"/>
                  </a:lnTo>
                  <a:lnTo>
                    <a:pt x="0" y="751112"/>
                  </a:lnTo>
                  <a:lnTo>
                    <a:pt x="6994" y="742614"/>
                  </a:lnTo>
                  <a:cubicBezTo>
                    <a:pt x="117721" y="617683"/>
                    <a:pt x="259696" y="505222"/>
                    <a:pt x="484047" y="378777"/>
                  </a:cubicBezTo>
                  <a:cubicBezTo>
                    <a:pt x="932751" y="125890"/>
                    <a:pt x="1382831" y="1200"/>
                    <a:pt x="1869139" y="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BBCC2F4-EFA7-4AF4-B538-AC4022D90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319367"/>
              <a:ext cx="5217956" cy="6100079"/>
            </a:xfrm>
            <a:custGeom>
              <a:avLst/>
              <a:gdLst>
                <a:gd name="connsiteX0" fmla="*/ 1951393 w 5217956"/>
                <a:gd name="connsiteY0" fmla="*/ 82 h 6100079"/>
                <a:gd name="connsiteX1" fmla="*/ 2855177 w 5217956"/>
                <a:gd name="connsiteY1" fmla="*/ 125419 h 6100079"/>
                <a:gd name="connsiteX2" fmla="*/ 4779341 w 5217956"/>
                <a:gd name="connsiteY2" fmla="*/ 1591542 h 6100079"/>
                <a:gd name="connsiteX3" fmla="*/ 5108573 w 5217956"/>
                <a:gd name="connsiteY3" fmla="*/ 4028416 h 6100079"/>
                <a:gd name="connsiteX4" fmla="*/ 3459358 w 5217956"/>
                <a:gd name="connsiteY4" fmla="*/ 5487716 h 6100079"/>
                <a:gd name="connsiteX5" fmla="*/ 1203274 w 5217956"/>
                <a:gd name="connsiteY5" fmla="*/ 6029534 h 6100079"/>
                <a:gd name="connsiteX6" fmla="*/ 59920 w 5217956"/>
                <a:gd name="connsiteY6" fmla="*/ 5396467 h 6100079"/>
                <a:gd name="connsiteX7" fmla="*/ 0 w 5217956"/>
                <a:gd name="connsiteY7" fmla="*/ 5333382 h 6100079"/>
                <a:gd name="connsiteX8" fmla="*/ 0 w 5217956"/>
                <a:gd name="connsiteY8" fmla="*/ 4205833 h 6100079"/>
                <a:gd name="connsiteX9" fmla="*/ 58036 w 5217956"/>
                <a:gd name="connsiteY9" fmla="*/ 4310048 h 6100079"/>
                <a:gd name="connsiteX10" fmla="*/ 520779 w 5217956"/>
                <a:gd name="connsiteY10" fmla="*/ 4907591 h 6100079"/>
                <a:gd name="connsiteX11" fmla="*/ 1377154 w 5217956"/>
                <a:gd name="connsiteY11" fmla="*/ 5380604 h 6100079"/>
                <a:gd name="connsiteX12" fmla="*/ 3123340 w 5217956"/>
                <a:gd name="connsiteY12" fmla="*/ 4905715 h 6100079"/>
                <a:gd name="connsiteX13" fmla="*/ 3547863 w 5217956"/>
                <a:gd name="connsiteY13" fmla="*/ 4676342 h 6100079"/>
                <a:gd name="connsiteX14" fmla="*/ 4186753 w 5217956"/>
                <a:gd name="connsiteY14" fmla="*/ 4289376 h 6100079"/>
                <a:gd name="connsiteX15" fmla="*/ 4459565 w 5217956"/>
                <a:gd name="connsiteY15" fmla="*/ 3854399 h 6100079"/>
                <a:gd name="connsiteX16" fmla="*/ 4521015 w 5217956"/>
                <a:gd name="connsiteY16" fmla="*/ 2849377 h 6100079"/>
                <a:gd name="connsiteX17" fmla="*/ 4199723 w 5217956"/>
                <a:gd name="connsiteY17" fmla="*/ 1931213 h 6100079"/>
                <a:gd name="connsiteX18" fmla="*/ 2681217 w 5217956"/>
                <a:gd name="connsiteY18" fmla="*/ 774211 h 6100079"/>
                <a:gd name="connsiteX19" fmla="*/ 926547 w 5217956"/>
                <a:gd name="connsiteY19" fmla="*/ 967112 h 6100079"/>
                <a:gd name="connsiteX20" fmla="*/ 622677 w 5217956"/>
                <a:gd name="connsiteY20" fmla="*/ 1197863 h 6100079"/>
                <a:gd name="connsiteX21" fmla="*/ 404892 w 5217956"/>
                <a:gd name="connsiteY21" fmla="*/ 1547314 h 6100079"/>
                <a:gd name="connsiteX22" fmla="*/ 40135 w 5217956"/>
                <a:gd name="connsiteY22" fmla="*/ 2159090 h 6100079"/>
                <a:gd name="connsiteX23" fmla="*/ 0 w 5217956"/>
                <a:gd name="connsiteY23" fmla="*/ 2219367 h 6100079"/>
                <a:gd name="connsiteX24" fmla="*/ 0 w 5217956"/>
                <a:gd name="connsiteY24" fmla="*/ 915659 h 6100079"/>
                <a:gd name="connsiteX25" fmla="*/ 58609 w 5217956"/>
                <a:gd name="connsiteY25" fmla="*/ 828051 h 6100079"/>
                <a:gd name="connsiteX26" fmla="*/ 590688 w 5217956"/>
                <a:gd name="connsiteY26" fmla="*/ 385385 h 6100079"/>
                <a:gd name="connsiteX27" fmla="*/ 1951393 w 5217956"/>
                <a:gd name="connsiteY27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217956" h="6100079">
                  <a:moveTo>
                    <a:pt x="1951393" y="82"/>
                  </a:moveTo>
                  <a:cubicBezTo>
                    <a:pt x="2237631" y="-2119"/>
                    <a:pt x="2536431" y="40011"/>
                    <a:pt x="2855177" y="125419"/>
                  </a:cubicBezTo>
                  <a:cubicBezTo>
                    <a:pt x="3697704" y="351173"/>
                    <a:pt x="4370490" y="894159"/>
                    <a:pt x="4779341" y="1591542"/>
                  </a:cubicBezTo>
                  <a:cubicBezTo>
                    <a:pt x="5195534" y="2301324"/>
                    <a:pt x="5338356" y="3170855"/>
                    <a:pt x="5108573" y="4028416"/>
                  </a:cubicBezTo>
                  <a:cubicBezTo>
                    <a:pt x="4880819" y="4878406"/>
                    <a:pt x="4165603" y="5079965"/>
                    <a:pt x="3459358" y="5487716"/>
                  </a:cubicBezTo>
                  <a:cubicBezTo>
                    <a:pt x="2753114" y="5895466"/>
                    <a:pt x="2053264" y="6257288"/>
                    <a:pt x="1203274" y="6029534"/>
                  </a:cubicBezTo>
                  <a:cubicBezTo>
                    <a:pt x="739884" y="5905369"/>
                    <a:pt x="366399" y="5685345"/>
                    <a:pt x="59920" y="5396467"/>
                  </a:cubicBezTo>
                  <a:lnTo>
                    <a:pt x="0" y="5333382"/>
                  </a:lnTo>
                  <a:lnTo>
                    <a:pt x="0" y="4205833"/>
                  </a:lnTo>
                  <a:lnTo>
                    <a:pt x="58036" y="4310048"/>
                  </a:lnTo>
                  <a:cubicBezTo>
                    <a:pt x="197935" y="4550245"/>
                    <a:pt x="350594" y="4747142"/>
                    <a:pt x="520779" y="4907591"/>
                  </a:cubicBezTo>
                  <a:cubicBezTo>
                    <a:pt x="763600" y="5136565"/>
                    <a:pt x="1043821" y="5291288"/>
                    <a:pt x="1377154" y="5380604"/>
                  </a:cubicBezTo>
                  <a:cubicBezTo>
                    <a:pt x="1963029" y="5537589"/>
                    <a:pt x="2470519" y="5282804"/>
                    <a:pt x="3123340" y="4905715"/>
                  </a:cubicBezTo>
                  <a:cubicBezTo>
                    <a:pt x="3269800" y="4821157"/>
                    <a:pt x="3411134" y="4747512"/>
                    <a:pt x="3547863" y="4676342"/>
                  </a:cubicBezTo>
                  <a:cubicBezTo>
                    <a:pt x="3804497" y="4542710"/>
                    <a:pt x="4026085" y="4427393"/>
                    <a:pt x="4186753" y="4289376"/>
                  </a:cubicBezTo>
                  <a:cubicBezTo>
                    <a:pt x="4329009" y="4167293"/>
                    <a:pt x="4410589" y="4037181"/>
                    <a:pt x="4459565" y="3854399"/>
                  </a:cubicBezTo>
                  <a:cubicBezTo>
                    <a:pt x="4548302" y="3523229"/>
                    <a:pt x="4568981" y="3185183"/>
                    <a:pt x="4521015" y="2849377"/>
                  </a:cubicBezTo>
                  <a:cubicBezTo>
                    <a:pt x="4474709" y="2524680"/>
                    <a:pt x="4366564" y="2215756"/>
                    <a:pt x="4199723" y="1931213"/>
                  </a:cubicBezTo>
                  <a:cubicBezTo>
                    <a:pt x="3863270" y="1357325"/>
                    <a:pt x="3323982" y="946439"/>
                    <a:pt x="2681217" y="774211"/>
                  </a:cubicBezTo>
                  <a:cubicBezTo>
                    <a:pt x="2001139" y="591984"/>
                    <a:pt x="1476322" y="649699"/>
                    <a:pt x="926547" y="967112"/>
                  </a:cubicBezTo>
                  <a:cubicBezTo>
                    <a:pt x="740730" y="1074393"/>
                    <a:pt x="668642" y="1143989"/>
                    <a:pt x="622677" y="1197863"/>
                  </a:cubicBezTo>
                  <a:cubicBezTo>
                    <a:pt x="555599" y="1276450"/>
                    <a:pt x="492360" y="1390031"/>
                    <a:pt x="404892" y="1547314"/>
                  </a:cubicBezTo>
                  <a:cubicBezTo>
                    <a:pt x="317047" y="1705133"/>
                    <a:pt x="204816" y="1906756"/>
                    <a:pt x="40135" y="2159090"/>
                  </a:cubicBezTo>
                  <a:lnTo>
                    <a:pt x="0" y="2219367"/>
                  </a:lnTo>
                  <a:lnTo>
                    <a:pt x="0" y="915659"/>
                  </a:lnTo>
                  <a:lnTo>
                    <a:pt x="58609" y="828051"/>
                  </a:lnTo>
                  <a:cubicBezTo>
                    <a:pt x="177453" y="670481"/>
                    <a:pt x="325846" y="538291"/>
                    <a:pt x="590688" y="385385"/>
                  </a:cubicBezTo>
                  <a:cubicBezTo>
                    <a:pt x="1032158" y="130559"/>
                    <a:pt x="1474329" y="3750"/>
                    <a:pt x="1951393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A9D1364-B6A3-44CB-9FBA-C528F0CE90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319367"/>
              <a:ext cx="5217957" cy="6100079"/>
            </a:xfrm>
            <a:custGeom>
              <a:avLst/>
              <a:gdLst>
                <a:gd name="connsiteX0" fmla="*/ 1951394 w 5217957"/>
                <a:gd name="connsiteY0" fmla="*/ 82 h 6100079"/>
                <a:gd name="connsiteX1" fmla="*/ 2855178 w 5217957"/>
                <a:gd name="connsiteY1" fmla="*/ 125419 h 6100079"/>
                <a:gd name="connsiteX2" fmla="*/ 4779341 w 5217957"/>
                <a:gd name="connsiteY2" fmla="*/ 1591542 h 6100079"/>
                <a:gd name="connsiteX3" fmla="*/ 5108574 w 5217957"/>
                <a:gd name="connsiteY3" fmla="*/ 4028416 h 6100079"/>
                <a:gd name="connsiteX4" fmla="*/ 3459359 w 5217957"/>
                <a:gd name="connsiteY4" fmla="*/ 5487716 h 6100079"/>
                <a:gd name="connsiteX5" fmla="*/ 1203275 w 5217957"/>
                <a:gd name="connsiteY5" fmla="*/ 6029534 h 6100079"/>
                <a:gd name="connsiteX6" fmla="*/ 59921 w 5217957"/>
                <a:gd name="connsiteY6" fmla="*/ 5396467 h 6100079"/>
                <a:gd name="connsiteX7" fmla="*/ 0 w 5217957"/>
                <a:gd name="connsiteY7" fmla="*/ 5333381 h 6100079"/>
                <a:gd name="connsiteX8" fmla="*/ 0 w 5217957"/>
                <a:gd name="connsiteY8" fmla="*/ 4427327 h 6100079"/>
                <a:gd name="connsiteX9" fmla="*/ 112056 w 5217957"/>
                <a:gd name="connsiteY9" fmla="*/ 4602502 h 6100079"/>
                <a:gd name="connsiteX10" fmla="*/ 443875 w 5217957"/>
                <a:gd name="connsiteY10" fmla="*/ 4989110 h 6100079"/>
                <a:gd name="connsiteX11" fmla="*/ 1348175 w 5217957"/>
                <a:gd name="connsiteY11" fmla="*/ 5488759 h 6100079"/>
                <a:gd name="connsiteX12" fmla="*/ 2221463 w 5217957"/>
                <a:gd name="connsiteY12" fmla="*/ 5461704 h 6100079"/>
                <a:gd name="connsiteX13" fmla="*/ 3179339 w 5217957"/>
                <a:gd name="connsiteY13" fmla="*/ 5003023 h 6100079"/>
                <a:gd name="connsiteX14" fmla="*/ 3599638 w 5217957"/>
                <a:gd name="connsiteY14" fmla="*/ 4775996 h 6100079"/>
                <a:gd name="connsiteX15" fmla="*/ 4259765 w 5217957"/>
                <a:gd name="connsiteY15" fmla="*/ 4374667 h 6100079"/>
                <a:gd name="connsiteX16" fmla="*/ 4567742 w 5217957"/>
                <a:gd name="connsiteY16" fmla="*/ 3883732 h 6100079"/>
                <a:gd name="connsiteX17" fmla="*/ 4631929 w 5217957"/>
                <a:gd name="connsiteY17" fmla="*/ 2833886 h 6100079"/>
                <a:gd name="connsiteX18" fmla="*/ 4296412 w 5217957"/>
                <a:gd name="connsiteY18" fmla="*/ 1874932 h 6100079"/>
                <a:gd name="connsiteX19" fmla="*/ 2710219 w 5217957"/>
                <a:gd name="connsiteY19" fmla="*/ 666410 h 6100079"/>
                <a:gd name="connsiteX20" fmla="*/ 1732642 w 5217957"/>
                <a:gd name="connsiteY20" fmla="*/ 573480 h 6100079"/>
                <a:gd name="connsiteX21" fmla="*/ 870621 w 5217957"/>
                <a:gd name="connsiteY21" fmla="*/ 870402 h 6100079"/>
                <a:gd name="connsiteX22" fmla="*/ 537555 w 5217957"/>
                <a:gd name="connsiteY22" fmla="*/ 1125324 h 6100079"/>
                <a:gd name="connsiteX23" fmla="*/ 306995 w 5217957"/>
                <a:gd name="connsiteY23" fmla="*/ 1493030 h 6100079"/>
                <a:gd name="connsiteX24" fmla="*/ 23579 w 5217957"/>
                <a:gd name="connsiteY24" fmla="*/ 1977465 h 6100079"/>
                <a:gd name="connsiteX25" fmla="*/ 0 w 5217957"/>
                <a:gd name="connsiteY25" fmla="*/ 2014291 h 6100079"/>
                <a:gd name="connsiteX26" fmla="*/ 0 w 5217957"/>
                <a:gd name="connsiteY26" fmla="*/ 915660 h 6100079"/>
                <a:gd name="connsiteX27" fmla="*/ 58609 w 5217957"/>
                <a:gd name="connsiteY27" fmla="*/ 828051 h 6100079"/>
                <a:gd name="connsiteX28" fmla="*/ 590689 w 5217957"/>
                <a:gd name="connsiteY28" fmla="*/ 385385 h 6100079"/>
                <a:gd name="connsiteX29" fmla="*/ 1951394 w 5217957"/>
                <a:gd name="connsiteY29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7957" h="6100079">
                  <a:moveTo>
                    <a:pt x="1951394" y="82"/>
                  </a:moveTo>
                  <a:cubicBezTo>
                    <a:pt x="2237632" y="-2119"/>
                    <a:pt x="2536431" y="40011"/>
                    <a:pt x="2855178" y="125419"/>
                  </a:cubicBezTo>
                  <a:cubicBezTo>
                    <a:pt x="3697704" y="351173"/>
                    <a:pt x="4370491" y="894159"/>
                    <a:pt x="4779341" y="1591542"/>
                  </a:cubicBezTo>
                  <a:cubicBezTo>
                    <a:pt x="5195535" y="2301324"/>
                    <a:pt x="5338357" y="3170855"/>
                    <a:pt x="5108574" y="4028416"/>
                  </a:cubicBezTo>
                  <a:cubicBezTo>
                    <a:pt x="4880820" y="4878406"/>
                    <a:pt x="4165604" y="5079965"/>
                    <a:pt x="3459359" y="5487716"/>
                  </a:cubicBezTo>
                  <a:cubicBezTo>
                    <a:pt x="2753115" y="5895466"/>
                    <a:pt x="2053265" y="6257288"/>
                    <a:pt x="1203275" y="6029534"/>
                  </a:cubicBezTo>
                  <a:cubicBezTo>
                    <a:pt x="739885" y="5905369"/>
                    <a:pt x="366400" y="5685345"/>
                    <a:pt x="59921" y="5396467"/>
                  </a:cubicBezTo>
                  <a:lnTo>
                    <a:pt x="0" y="5333381"/>
                  </a:lnTo>
                  <a:lnTo>
                    <a:pt x="0" y="4427327"/>
                  </a:lnTo>
                  <a:lnTo>
                    <a:pt x="112056" y="4602502"/>
                  </a:lnTo>
                  <a:cubicBezTo>
                    <a:pt x="215300" y="4749260"/>
                    <a:pt x="325419" y="4877443"/>
                    <a:pt x="443875" y="4989110"/>
                  </a:cubicBezTo>
                  <a:cubicBezTo>
                    <a:pt x="700709" y="5231113"/>
                    <a:pt x="996455" y="5394516"/>
                    <a:pt x="1348175" y="5488759"/>
                  </a:cubicBezTo>
                  <a:cubicBezTo>
                    <a:pt x="1633379" y="5565179"/>
                    <a:pt x="1910917" y="5556430"/>
                    <a:pt x="2221463" y="5461704"/>
                  </a:cubicBezTo>
                  <a:cubicBezTo>
                    <a:pt x="2541923" y="5363721"/>
                    <a:pt x="2870374" y="5181404"/>
                    <a:pt x="3179339" y="5003023"/>
                  </a:cubicBezTo>
                  <a:cubicBezTo>
                    <a:pt x="3323713" y="4919760"/>
                    <a:pt x="3463978" y="4846641"/>
                    <a:pt x="3599638" y="4775996"/>
                  </a:cubicBezTo>
                  <a:cubicBezTo>
                    <a:pt x="3862436" y="4639263"/>
                    <a:pt x="4089314" y="4521074"/>
                    <a:pt x="4259765" y="4374667"/>
                  </a:cubicBezTo>
                  <a:cubicBezTo>
                    <a:pt x="4418282" y="4238625"/>
                    <a:pt x="4513201" y="4087280"/>
                    <a:pt x="4567742" y="3883732"/>
                  </a:cubicBezTo>
                  <a:cubicBezTo>
                    <a:pt x="4660420" y="3537853"/>
                    <a:pt x="4682033" y="3184640"/>
                    <a:pt x="4631929" y="2833886"/>
                  </a:cubicBezTo>
                  <a:cubicBezTo>
                    <a:pt x="4583584" y="2494734"/>
                    <a:pt x="4470646" y="2172121"/>
                    <a:pt x="4296412" y="1874932"/>
                  </a:cubicBezTo>
                  <a:cubicBezTo>
                    <a:pt x="3944879" y="1275559"/>
                    <a:pt x="3381537" y="846289"/>
                    <a:pt x="2710219" y="666410"/>
                  </a:cubicBezTo>
                  <a:cubicBezTo>
                    <a:pt x="2349955" y="569877"/>
                    <a:pt x="2030161" y="539483"/>
                    <a:pt x="1732642" y="573480"/>
                  </a:cubicBezTo>
                  <a:cubicBezTo>
                    <a:pt x="1440866" y="606814"/>
                    <a:pt x="1158880" y="703976"/>
                    <a:pt x="870621" y="870402"/>
                  </a:cubicBezTo>
                  <a:cubicBezTo>
                    <a:pt x="670160" y="986048"/>
                    <a:pt x="589753" y="1064195"/>
                    <a:pt x="537555" y="1125324"/>
                  </a:cubicBezTo>
                  <a:cubicBezTo>
                    <a:pt x="463218" y="1212400"/>
                    <a:pt x="397708" y="1330125"/>
                    <a:pt x="306995" y="1493030"/>
                  </a:cubicBezTo>
                  <a:cubicBezTo>
                    <a:pt x="234596" y="1623167"/>
                    <a:pt x="145436" y="1783409"/>
                    <a:pt x="23579" y="1977465"/>
                  </a:cubicBezTo>
                  <a:lnTo>
                    <a:pt x="0" y="2014291"/>
                  </a:lnTo>
                  <a:lnTo>
                    <a:pt x="0" y="915660"/>
                  </a:lnTo>
                  <a:lnTo>
                    <a:pt x="58609" y="828051"/>
                  </a:lnTo>
                  <a:cubicBezTo>
                    <a:pt x="177453" y="670481"/>
                    <a:pt x="325847" y="538291"/>
                    <a:pt x="590689" y="385385"/>
                  </a:cubicBezTo>
                  <a:cubicBezTo>
                    <a:pt x="1032159" y="130559"/>
                    <a:pt x="1474330" y="3750"/>
                    <a:pt x="1951394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Nadpis 1">
            <a:extLst>
              <a:ext uri="{FF2B5EF4-FFF2-40B4-BE49-F238E27FC236}">
                <a16:creationId xmlns:a16="http://schemas.microsoft.com/office/drawing/2014/main" id="{2D0C0AB8-ECED-737E-091F-00606605AD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243013"/>
            <a:ext cx="3855720" cy="4371974"/>
          </a:xfrm>
        </p:spPr>
        <p:txBody>
          <a:bodyPr>
            <a:normAutofit/>
          </a:bodyPr>
          <a:lstStyle/>
          <a:p>
            <a:r>
              <a:rPr lang="cs-CZ" sz="3600" dirty="0">
                <a:solidFill>
                  <a:schemeClr val="tx2"/>
                </a:solidFill>
              </a:rPr>
              <a:t>ROK 2050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2056F741-EAB3-C415-B04B-D868E470F5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72200" y="804672"/>
            <a:ext cx="5221224" cy="5230368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endParaRPr lang="cs-CZ" sz="1800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cs-CZ" sz="1800" dirty="0">
                <a:solidFill>
                  <a:schemeClr val="tx2"/>
                </a:solidFill>
              </a:rPr>
              <a:t>… vystupte a rozhlédněte se kolem</a:t>
            </a:r>
          </a:p>
          <a:p>
            <a:pPr marL="0" indent="0">
              <a:buNone/>
            </a:pPr>
            <a:r>
              <a:rPr lang="cs-CZ" sz="1800" dirty="0">
                <a:solidFill>
                  <a:schemeClr val="tx2"/>
                </a:solidFill>
              </a:rPr>
              <a:t>	</a:t>
            </a:r>
          </a:p>
          <a:p>
            <a:pPr marL="0" indent="0">
              <a:buNone/>
            </a:pPr>
            <a:endParaRPr lang="cs-CZ" sz="1800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cs-CZ" sz="1800" dirty="0">
                <a:solidFill>
                  <a:schemeClr val="tx2"/>
                </a:solidFill>
              </a:rPr>
              <a:t>Co vidíte? Kde jste? Co tam je? Kdo tam je? Co máte na sobě? Co je nad vámi? Co slyšíte vedle sebe? Co jsou vzdálené zvuky? Čím je cítit vzduch? </a:t>
            </a:r>
          </a:p>
        </p:txBody>
      </p:sp>
    </p:spTree>
    <p:extLst>
      <p:ext uri="{BB962C8B-B14F-4D97-AF65-F5344CB8AC3E}">
        <p14:creationId xmlns:p14="http://schemas.microsoft.com/office/powerpoint/2010/main" val="197620246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1CD0DFC-D99D-D465-1BB6-717A82C75F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E1734D08-0EA3-4A8F-FAA3-F4C663D23E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cs-CZ" sz="5400" dirty="0"/>
              <a:t>1. Ukazují směr</a:t>
            </a:r>
          </a:p>
        </p:txBody>
      </p:sp>
      <p:sp>
        <p:nvSpPr>
          <p:cNvPr id="25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18B15E73-A136-5623-AAFE-ED244A7973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cs-CZ" sz="2200" dirty="0"/>
              <a:t>bez vize jen reagujeme na aktuální problémy</a:t>
            </a:r>
          </a:p>
          <a:p>
            <a:pPr marL="0" indent="0">
              <a:buNone/>
            </a:pPr>
            <a:r>
              <a:rPr lang="cs-CZ" sz="2200" dirty="0"/>
              <a:t>s vizí tvoříme strategicky a inovativně</a:t>
            </a:r>
            <a:br>
              <a:rPr lang="cs-CZ" sz="2200" dirty="0"/>
            </a:br>
            <a:endParaRPr lang="cs-CZ" sz="2200" dirty="0"/>
          </a:p>
        </p:txBody>
      </p:sp>
      <p:pic>
        <p:nvPicPr>
          <p:cNvPr id="5" name="Picture 4" descr="Bílé šipky přechodu do červeného terče">
            <a:extLst>
              <a:ext uri="{FF2B5EF4-FFF2-40B4-BE49-F238E27FC236}">
                <a16:creationId xmlns:a16="http://schemas.microsoft.com/office/drawing/2014/main" id="{1F4B40C8-F46E-F783-527C-F1AB827DD78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3048" r="-1" b="-1"/>
          <a:stretch>
            <a:fillRect/>
          </a:stretch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025554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3C82A7F-0CDC-E54D-6054-3714415E0D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115E73F-FF99-E9D6-BB6A-8C338EA99C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cs-CZ" sz="5400" dirty="0"/>
              <a:t>2. Nadchne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AB6DB3D3-D9B6-C4F3-1650-BB61DBAE30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cs-CZ" sz="2200" dirty="0"/>
              <a:t>vize = sdílené nadšení</a:t>
            </a:r>
          </a:p>
          <a:p>
            <a:pPr marL="0" indent="0">
              <a:buNone/>
            </a:pPr>
            <a:r>
              <a:rPr lang="cs-CZ" sz="2200" dirty="0"/>
              <a:t>dokáže mobilizovat </a:t>
            </a:r>
            <a:br>
              <a:rPr lang="cs-CZ" sz="2200" dirty="0"/>
            </a:br>
            <a:endParaRPr lang="cs-CZ" sz="2200" dirty="0"/>
          </a:p>
          <a:p>
            <a:pPr marL="0" indent="0">
              <a:buNone/>
            </a:pPr>
            <a:r>
              <a:rPr lang="cs-CZ" sz="2200" dirty="0"/>
              <a:t> Martin Luther King Jr. </a:t>
            </a:r>
          </a:p>
          <a:p>
            <a:pPr marL="0" indent="0">
              <a:buNone/>
            </a:pPr>
            <a:r>
              <a:rPr lang="cs-CZ" sz="2200" dirty="0"/>
              <a:t>„I </a:t>
            </a:r>
            <a:r>
              <a:rPr lang="cs-CZ" sz="2200" dirty="0" err="1"/>
              <a:t>Have</a:t>
            </a:r>
            <a:r>
              <a:rPr lang="cs-CZ" sz="2200" dirty="0"/>
              <a:t> a </a:t>
            </a:r>
            <a:r>
              <a:rPr lang="cs-CZ" sz="2200" dirty="0" err="1"/>
              <a:t>Dream</a:t>
            </a:r>
            <a:r>
              <a:rPr lang="cs-CZ" sz="2200" dirty="0"/>
              <a:t>“ </a:t>
            </a:r>
            <a:br>
              <a:rPr lang="cs-CZ" sz="2200" dirty="0"/>
            </a:br>
            <a:endParaRPr lang="cs-CZ" sz="2200" dirty="0"/>
          </a:p>
        </p:txBody>
      </p:sp>
      <p:pic>
        <p:nvPicPr>
          <p:cNvPr id="5" name="Picture 4" descr="Bílé šipky přechodu do červeného terče">
            <a:extLst>
              <a:ext uri="{FF2B5EF4-FFF2-40B4-BE49-F238E27FC236}">
                <a16:creationId xmlns:a16="http://schemas.microsoft.com/office/drawing/2014/main" id="{317C328A-4747-6A22-E7D5-C12B23EB212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3048" r="-1" b="-1"/>
          <a:stretch>
            <a:fillRect/>
          </a:stretch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313810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4E86D55-4F24-1F64-5E30-399D79C69C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C040328E-72A8-8501-0C74-3F3C02A95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325369"/>
            <a:ext cx="4670097" cy="1994008"/>
          </a:xfrm>
        </p:spPr>
        <p:txBody>
          <a:bodyPr anchor="b">
            <a:normAutofit/>
          </a:bodyPr>
          <a:lstStyle/>
          <a:p>
            <a:r>
              <a:rPr lang="cs-CZ" sz="4600" dirty="0"/>
              <a:t>3. Myslí za hranice</a:t>
            </a:r>
          </a:p>
        </p:txBody>
      </p:sp>
      <p:sp>
        <p:nvSpPr>
          <p:cNvPr id="11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C06E6C43-F3BD-9814-22E0-94BCE2895A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pPr marL="0" indent="0">
              <a:buNone/>
            </a:pPr>
            <a:br>
              <a:rPr lang="cs-CZ" sz="2200" dirty="0"/>
            </a:br>
            <a:r>
              <a:rPr lang="cs-CZ" sz="2200" dirty="0"/>
              <a:t>- představa něčeho, co ještě neexistuje</a:t>
            </a:r>
          </a:p>
          <a:p>
            <a:pPr marL="0" indent="0">
              <a:buNone/>
            </a:pPr>
            <a:r>
              <a:rPr lang="cs-CZ" sz="2200" dirty="0"/>
              <a:t>-  nové objevy a technologie</a:t>
            </a:r>
            <a:br>
              <a:rPr lang="cs-CZ" sz="2200" dirty="0"/>
            </a:br>
            <a:endParaRPr lang="cs-CZ" sz="2200" dirty="0"/>
          </a:p>
        </p:txBody>
      </p:sp>
      <p:pic>
        <p:nvPicPr>
          <p:cNvPr id="5" name="Picture 4" descr="Síť tvořená bílými tečkami">
            <a:extLst>
              <a:ext uri="{FF2B5EF4-FFF2-40B4-BE49-F238E27FC236}">
                <a16:creationId xmlns:a16="http://schemas.microsoft.com/office/drawing/2014/main" id="{68539ADD-680F-B2A7-0F07-0DF2B588022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2767" r="-1" b="-1"/>
          <a:stretch>
            <a:fillRect/>
          </a:stretch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41201511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F8CD409-7076-F2B9-9947-250CB35747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79585F51-EBD2-BD36-7960-2AD79F463F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cs-CZ" sz="5400"/>
              <a:t>Vize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DAF2DBD3-F366-8845-135F-1A47A1CD32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cs-CZ" sz="2200" dirty="0"/>
              <a:t>Každá velká vize zpravidla </a:t>
            </a:r>
            <a:r>
              <a:rPr lang="cs-CZ" sz="2200" b="1" dirty="0"/>
              <a:t>začíná otázkou</a:t>
            </a:r>
            <a:r>
              <a:rPr lang="cs-CZ" sz="2200" dirty="0"/>
              <a:t>, která naruší běžné myšlení.</a:t>
            </a:r>
            <a:br>
              <a:rPr lang="cs-CZ" sz="2200" dirty="0"/>
            </a:br>
            <a:endParaRPr lang="cs-CZ" sz="2200" dirty="0"/>
          </a:p>
          <a:p>
            <a:pPr marL="0" indent="0">
              <a:buNone/>
            </a:pPr>
            <a:r>
              <a:rPr lang="cs-CZ" sz="2200" dirty="0"/>
              <a:t>Typické otázky vizionářů jsou naše známé:</a:t>
            </a:r>
          </a:p>
          <a:p>
            <a:pPr marL="0" indent="0">
              <a:buNone/>
            </a:pPr>
            <a:r>
              <a:rPr lang="cs-CZ" sz="2200" i="1" dirty="0"/>
              <a:t>„Proč to děláme právě takto?“</a:t>
            </a:r>
          </a:p>
          <a:p>
            <a:pPr marL="0" indent="0">
              <a:buNone/>
            </a:pPr>
            <a:r>
              <a:rPr lang="cs-CZ" sz="2200" i="1" dirty="0"/>
              <a:t>„Co kdybychom to udělali úplně jinak?“</a:t>
            </a:r>
          </a:p>
          <a:p>
            <a:pPr marL="0" indent="0">
              <a:buNone/>
            </a:pPr>
            <a:r>
              <a:rPr lang="cs-CZ" sz="2200" i="1" dirty="0"/>
              <a:t>„Jak by mohl svět vypadat za 20 let?“</a:t>
            </a:r>
          </a:p>
          <a:p>
            <a:pPr marL="0" indent="0">
              <a:buNone/>
            </a:pPr>
            <a:r>
              <a:rPr lang="cs-CZ" sz="2200" i="1" dirty="0"/>
              <a:t>„Co potřebují lidé, ale ještě to neexistuje?“</a:t>
            </a:r>
          </a:p>
          <a:p>
            <a:pPr marL="0" indent="0">
              <a:buNone/>
            </a:pPr>
            <a:endParaRPr lang="cs-CZ" sz="2200" dirty="0"/>
          </a:p>
          <a:p>
            <a:pPr marL="0" indent="0">
              <a:buNone/>
            </a:pPr>
            <a:r>
              <a:rPr lang="cs-CZ" sz="2200" dirty="0"/>
              <a:t>👉 </a:t>
            </a:r>
            <a:r>
              <a:rPr lang="cs-CZ" sz="2200" b="1" dirty="0"/>
              <a:t>Bez schopnosti klást odvážné otázky neexistuje vizionářství.</a:t>
            </a:r>
            <a:endParaRPr lang="cs-CZ" sz="2200" dirty="0"/>
          </a:p>
        </p:txBody>
      </p:sp>
    </p:spTree>
    <p:extLst>
      <p:ext uri="{BB962C8B-B14F-4D97-AF65-F5344CB8AC3E}">
        <p14:creationId xmlns:p14="http://schemas.microsoft.com/office/powerpoint/2010/main" val="98989037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DFF3227-68CF-66B6-ECE8-CC1EDEBE45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ACA2EA0-FFD3-42EC-9406-B595015ED9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5288BCE-665C-472A-8C43-664BCFA31E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8762" y="1247775"/>
            <a:ext cx="9144000" cy="3007447"/>
          </a:xfrm>
          <a:prstGeom prst="rect">
            <a:avLst/>
          </a:prstGeom>
          <a:solidFill>
            <a:schemeClr val="bg1"/>
          </a:solidFill>
          <a:ln w="12700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68801FA5-77D3-2F1F-AB9E-AB9DAF7CB2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4988" y="1442172"/>
            <a:ext cx="8582025" cy="21773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Vizionáři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6C57131-53A7-4C1A-BEA8-25F06A06AD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7872" y="3912322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DF910C8A-61B9-89AB-80E8-56A76FE174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66988" y="3962400"/>
            <a:ext cx="7058025" cy="5810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n-US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Jaké znáte vizionáře?</a:t>
            </a:r>
          </a:p>
        </p:txBody>
      </p:sp>
    </p:spTree>
    <p:extLst>
      <p:ext uri="{BB962C8B-B14F-4D97-AF65-F5344CB8AC3E}">
        <p14:creationId xmlns:p14="http://schemas.microsoft.com/office/powerpoint/2010/main" val="254195419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154F049-DEF2-0A26-501A-302A543527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CDF870A2-C205-85A2-48E1-857D73AC14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cs-CZ" sz="5400"/>
              <a:t>Vizionáři</a:t>
            </a:r>
          </a:p>
        </p:txBody>
      </p:sp>
      <p:sp>
        <p:nvSpPr>
          <p:cNvPr id="21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141BD708-AA1A-0E5D-F57B-33F6F1DBF8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cs-CZ" sz="2200" dirty="0"/>
              <a:t>? Byl třeba Hitler taky vizionář?</a:t>
            </a:r>
          </a:p>
        </p:txBody>
      </p:sp>
    </p:spTree>
    <p:extLst>
      <p:ext uri="{BB962C8B-B14F-4D97-AF65-F5344CB8AC3E}">
        <p14:creationId xmlns:p14="http://schemas.microsoft.com/office/powerpoint/2010/main" val="510571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BA8BCAC-21EC-2EC6-22DD-69C0B93861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Nadpis 3">
            <a:extLst>
              <a:ext uri="{FF2B5EF4-FFF2-40B4-BE49-F238E27FC236}">
                <a16:creationId xmlns:a16="http://schemas.microsoft.com/office/drawing/2014/main" id="{ADBB272D-3F87-C8D6-9364-7CAB30CDD1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Vizionáři versus psychopati</a:t>
            </a:r>
          </a:p>
        </p:txBody>
      </p:sp>
      <p:sp>
        <p:nvSpPr>
          <p:cNvPr id="24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" name="Zástupný obsah 4">
            <a:extLst>
              <a:ext uri="{FF2B5EF4-FFF2-40B4-BE49-F238E27FC236}">
                <a16:creationId xmlns:a16="http://schemas.microsoft.com/office/drawing/2014/main" id="{B2536BA8-E278-3ACE-C1F0-E4FB774FB1E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32703852"/>
              </p:ext>
            </p:extLst>
          </p:nvPr>
        </p:nvGraphicFramePr>
        <p:xfrm>
          <a:off x="5303520" y="676656"/>
          <a:ext cx="6364224" cy="55138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45483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D83E286-95E5-D424-7DDA-B80A8FF1AE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FFD48BC7-DC40-47DE-87EE-9F4B6ECB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E502BBC7-2C76-46F3-BC24-5985BC13D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139700" sx="102000" sy="102000" algn="ctr" rotWithShape="0">
              <a:schemeClr val="bg1">
                <a:lumMod val="85000"/>
                <a:alpha val="3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5" name="Freeform: Shape 14">
            <a:extLst>
              <a:ext uri="{FF2B5EF4-FFF2-40B4-BE49-F238E27FC236}">
                <a16:creationId xmlns:a16="http://schemas.microsoft.com/office/drawing/2014/main" id="{C7F28D52-2A5F-4D23-81AE-7CB8B591C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664" y="0"/>
            <a:ext cx="9948672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Nadpis 5">
            <a:extLst>
              <a:ext uri="{FF2B5EF4-FFF2-40B4-BE49-F238E27FC236}">
                <a16:creationId xmlns:a16="http://schemas.microsoft.com/office/drawing/2014/main" id="{B46D532D-1FC3-818C-A48B-E3D375E31C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3" y="1999615"/>
            <a:ext cx="9144000" cy="2764028"/>
          </a:xfrm>
        </p:spPr>
        <p:txBody>
          <a:bodyPr anchor="ctr">
            <a:normAutofit/>
          </a:bodyPr>
          <a:lstStyle/>
          <a:p>
            <a:r>
              <a:rPr lang="cs-CZ" sz="7200"/>
              <a:t>Jak odlišit vizionáře od temných osobností?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629484E-3792-4B3D-89AD-7C8A1ED0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0" y="5524786"/>
            <a:ext cx="4754880" cy="27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9845126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2641581-0BE8-045B-4AC7-B1A2A0F909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C05CBC3C-2E5A-4839-8B9B-2E5A6ADF0F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DB5B423A-57CC-4C58-AA26-8E2E862B03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5217023" cy="3994777"/>
          </a:xfrm>
          <a:custGeom>
            <a:avLst/>
            <a:gdLst>
              <a:gd name="connsiteX0" fmla="*/ 1945461 w 5217023"/>
              <a:gd name="connsiteY0" fmla="*/ 3787398 h 3994777"/>
              <a:gd name="connsiteX1" fmla="*/ 1942113 w 5217023"/>
              <a:gd name="connsiteY1" fmla="*/ 3790053 h 3994777"/>
              <a:gd name="connsiteX2" fmla="*/ 1946982 w 5217023"/>
              <a:gd name="connsiteY2" fmla="*/ 3787990 h 3994777"/>
              <a:gd name="connsiteX3" fmla="*/ 1945461 w 5217023"/>
              <a:gd name="connsiteY3" fmla="*/ 3787398 h 3994777"/>
              <a:gd name="connsiteX4" fmla="*/ 0 w 5217023"/>
              <a:gd name="connsiteY4" fmla="*/ 0 h 3994777"/>
              <a:gd name="connsiteX5" fmla="*/ 5030958 w 5217023"/>
              <a:gd name="connsiteY5" fmla="*/ 0 h 3994777"/>
              <a:gd name="connsiteX6" fmla="*/ 5046198 w 5217023"/>
              <a:gd name="connsiteY6" fmla="*/ 153449 h 3994777"/>
              <a:gd name="connsiteX7" fmla="*/ 5055729 w 5217023"/>
              <a:gd name="connsiteY7" fmla="*/ 415828 h 3994777"/>
              <a:gd name="connsiteX8" fmla="*/ 4735242 w 5217023"/>
              <a:gd name="connsiteY8" fmla="*/ 1867130 h 3994777"/>
              <a:gd name="connsiteX9" fmla="*/ 3907395 w 5217023"/>
              <a:gd name="connsiteY9" fmla="*/ 2938441 h 3994777"/>
              <a:gd name="connsiteX10" fmla="*/ 3946497 w 5217023"/>
              <a:gd name="connsiteY10" fmla="*/ 2908567 h 3994777"/>
              <a:gd name="connsiteX11" fmla="*/ 4585421 w 5217023"/>
              <a:gd name="connsiteY11" fmla="*/ 2188401 h 3994777"/>
              <a:gd name="connsiteX12" fmla="*/ 5142585 w 5217023"/>
              <a:gd name="connsiteY12" fmla="*/ 276891 h 3994777"/>
              <a:gd name="connsiteX13" fmla="*/ 5121833 w 5217023"/>
              <a:gd name="connsiteY13" fmla="*/ 30208 h 3994777"/>
              <a:gd name="connsiteX14" fmla="*/ 5116229 w 5217023"/>
              <a:gd name="connsiteY14" fmla="*/ 0 h 3994777"/>
              <a:gd name="connsiteX15" fmla="*/ 5184724 w 5217023"/>
              <a:gd name="connsiteY15" fmla="*/ 0 h 3994777"/>
              <a:gd name="connsiteX16" fmla="*/ 5196265 w 5217023"/>
              <a:gd name="connsiteY16" fmla="*/ 66113 h 3994777"/>
              <a:gd name="connsiteX17" fmla="*/ 5058603 w 5217023"/>
              <a:gd name="connsiteY17" fmla="*/ 1368242 h 3994777"/>
              <a:gd name="connsiteX18" fmla="*/ 4096624 w 5217023"/>
              <a:gd name="connsiteY18" fmla="*/ 2870829 h 3994777"/>
              <a:gd name="connsiteX19" fmla="*/ 3833203 w 5217023"/>
              <a:gd name="connsiteY19" fmla="*/ 3092190 h 3994777"/>
              <a:gd name="connsiteX20" fmla="*/ 3536509 w 5217023"/>
              <a:gd name="connsiteY20" fmla="*/ 3297128 h 3994777"/>
              <a:gd name="connsiteX21" fmla="*/ 3148966 w 5217023"/>
              <a:gd name="connsiteY21" fmla="*/ 3485478 h 3994777"/>
              <a:gd name="connsiteX22" fmla="*/ 1860557 w 5217023"/>
              <a:gd name="connsiteY22" fmla="*/ 3880910 h 3994777"/>
              <a:gd name="connsiteX23" fmla="*/ 573715 w 5217023"/>
              <a:gd name="connsiteY23" fmla="*/ 3983764 h 3994777"/>
              <a:gd name="connsiteX24" fmla="*/ 108410 w 5217023"/>
              <a:gd name="connsiteY24" fmla="*/ 3908816 h 3994777"/>
              <a:gd name="connsiteX25" fmla="*/ 0 w 5217023"/>
              <a:gd name="connsiteY25" fmla="*/ 3876793 h 3994777"/>
              <a:gd name="connsiteX26" fmla="*/ 0 w 5217023"/>
              <a:gd name="connsiteY26" fmla="*/ 3802912 h 3994777"/>
              <a:gd name="connsiteX27" fmla="*/ 36975 w 5217023"/>
              <a:gd name="connsiteY27" fmla="*/ 3815954 h 3994777"/>
              <a:gd name="connsiteX28" fmla="*/ 561628 w 5217023"/>
              <a:gd name="connsiteY28" fmla="*/ 3912655 h 3994777"/>
              <a:gd name="connsiteX29" fmla="*/ 1683086 w 5217023"/>
              <a:gd name="connsiteY29" fmla="*/ 3844334 h 3994777"/>
              <a:gd name="connsiteX30" fmla="*/ 1806023 w 5217023"/>
              <a:gd name="connsiteY30" fmla="*/ 3820992 h 3994777"/>
              <a:gd name="connsiteX31" fmla="*/ 1921817 w 5217023"/>
              <a:gd name="connsiteY31" fmla="*/ 3795747 h 3994777"/>
              <a:gd name="connsiteX32" fmla="*/ 1243689 w 5217023"/>
              <a:gd name="connsiteY32" fmla="*/ 3846539 h 3994777"/>
              <a:gd name="connsiteX33" fmla="*/ 62875 w 5217023"/>
              <a:gd name="connsiteY33" fmla="*/ 3668143 h 3994777"/>
              <a:gd name="connsiteX34" fmla="*/ 0 w 5217023"/>
              <a:gd name="connsiteY34" fmla="*/ 3644185 h 3994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5217023" h="3994777">
                <a:moveTo>
                  <a:pt x="1945461" y="3787398"/>
                </a:moveTo>
                <a:lnTo>
                  <a:pt x="1942113" y="3790053"/>
                </a:lnTo>
                <a:lnTo>
                  <a:pt x="1946982" y="3787990"/>
                </a:lnTo>
                <a:cubicBezTo>
                  <a:pt x="1946982" y="3787990"/>
                  <a:pt x="1946379" y="3787019"/>
                  <a:pt x="1945461" y="3787398"/>
                </a:cubicBezTo>
                <a:close/>
                <a:moveTo>
                  <a:pt x="0" y="0"/>
                </a:moveTo>
                <a:lnTo>
                  <a:pt x="5030958" y="0"/>
                </a:lnTo>
                <a:lnTo>
                  <a:pt x="5046198" y="153449"/>
                </a:lnTo>
                <a:cubicBezTo>
                  <a:pt x="5052189" y="240558"/>
                  <a:pt x="5055458" y="328007"/>
                  <a:pt x="5055729" y="415828"/>
                </a:cubicBezTo>
                <a:cubicBezTo>
                  <a:pt x="5057604" y="923672"/>
                  <a:pt x="4959210" y="1409054"/>
                  <a:pt x="4735242" y="1867130"/>
                </a:cubicBezTo>
                <a:cubicBezTo>
                  <a:pt x="4533284" y="2280198"/>
                  <a:pt x="4248921" y="2629330"/>
                  <a:pt x="3907395" y="2938441"/>
                </a:cubicBezTo>
                <a:cubicBezTo>
                  <a:pt x="3922498" y="2931535"/>
                  <a:pt x="3935859" y="2921330"/>
                  <a:pt x="3946497" y="2908567"/>
                </a:cubicBezTo>
                <a:cubicBezTo>
                  <a:pt x="4193494" y="2700987"/>
                  <a:pt x="4408756" y="2458364"/>
                  <a:pt x="4585421" y="2188401"/>
                </a:cubicBezTo>
                <a:cubicBezTo>
                  <a:pt x="4967641" y="1608533"/>
                  <a:pt x="5169304" y="975361"/>
                  <a:pt x="5142585" y="276891"/>
                </a:cubicBezTo>
                <a:cubicBezTo>
                  <a:pt x="5139764" y="194215"/>
                  <a:pt x="5132824" y="111888"/>
                  <a:pt x="5121833" y="30208"/>
                </a:cubicBezTo>
                <a:lnTo>
                  <a:pt x="5116229" y="0"/>
                </a:lnTo>
                <a:lnTo>
                  <a:pt x="5184724" y="0"/>
                </a:lnTo>
                <a:lnTo>
                  <a:pt x="5196265" y="66113"/>
                </a:lnTo>
                <a:cubicBezTo>
                  <a:pt x="5249921" y="496647"/>
                  <a:pt x="5197997" y="931171"/>
                  <a:pt x="5058603" y="1368242"/>
                </a:cubicBezTo>
                <a:cubicBezTo>
                  <a:pt x="4872414" y="1953929"/>
                  <a:pt x="4544298" y="2451351"/>
                  <a:pt x="4096624" y="2870829"/>
                </a:cubicBezTo>
                <a:cubicBezTo>
                  <a:pt x="4012832" y="2949426"/>
                  <a:pt x="3924415" y="3022439"/>
                  <a:pt x="3833203" y="3092190"/>
                </a:cubicBezTo>
                <a:cubicBezTo>
                  <a:pt x="3741992" y="3161943"/>
                  <a:pt x="3648667" y="3225510"/>
                  <a:pt x="3536509" y="3297128"/>
                </a:cubicBezTo>
                <a:cubicBezTo>
                  <a:pt x="3427215" y="3372735"/>
                  <a:pt x="3288598" y="3430233"/>
                  <a:pt x="3148966" y="3485478"/>
                </a:cubicBezTo>
                <a:cubicBezTo>
                  <a:pt x="2729930" y="3651299"/>
                  <a:pt x="2302194" y="3788890"/>
                  <a:pt x="1860557" y="3880910"/>
                </a:cubicBezTo>
                <a:cubicBezTo>
                  <a:pt x="1435974" y="3969444"/>
                  <a:pt x="1008052" y="4017957"/>
                  <a:pt x="573715" y="3983764"/>
                </a:cubicBezTo>
                <a:cubicBezTo>
                  <a:pt x="415134" y="3971300"/>
                  <a:pt x="259585" y="3947743"/>
                  <a:pt x="108410" y="3908816"/>
                </a:cubicBezTo>
                <a:lnTo>
                  <a:pt x="0" y="3876793"/>
                </a:lnTo>
                <a:lnTo>
                  <a:pt x="0" y="3802912"/>
                </a:lnTo>
                <a:lnTo>
                  <a:pt x="36975" y="3815954"/>
                </a:lnTo>
                <a:cubicBezTo>
                  <a:pt x="206404" y="3867475"/>
                  <a:pt x="382020" y="3897326"/>
                  <a:pt x="561628" y="3912655"/>
                </a:cubicBezTo>
                <a:cubicBezTo>
                  <a:pt x="938583" y="3944832"/>
                  <a:pt x="1311814" y="3910697"/>
                  <a:pt x="1683086" y="3844334"/>
                </a:cubicBezTo>
                <a:cubicBezTo>
                  <a:pt x="1724123" y="3837151"/>
                  <a:pt x="1765097" y="3829374"/>
                  <a:pt x="1806023" y="3820992"/>
                </a:cubicBezTo>
                <a:cubicBezTo>
                  <a:pt x="1844740" y="3813079"/>
                  <a:pt x="1883218" y="3804161"/>
                  <a:pt x="1921817" y="3795747"/>
                </a:cubicBezTo>
                <a:cubicBezTo>
                  <a:pt x="1697011" y="3826435"/>
                  <a:pt x="1470551" y="3843387"/>
                  <a:pt x="1243689" y="3846539"/>
                </a:cubicBezTo>
                <a:cubicBezTo>
                  <a:pt x="839058" y="3849054"/>
                  <a:pt x="443424" y="3800206"/>
                  <a:pt x="62875" y="3668143"/>
                </a:cubicBezTo>
                <a:lnTo>
                  <a:pt x="0" y="364418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Nadpis 14">
            <a:extLst>
              <a:ext uri="{FF2B5EF4-FFF2-40B4-BE49-F238E27FC236}">
                <a16:creationId xmlns:a16="http://schemas.microsoft.com/office/drawing/2014/main" id="{6AF74838-C212-0562-D40F-E4AD9BBAB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73770"/>
            <a:ext cx="3220329" cy="2027227"/>
          </a:xfrm>
        </p:spPr>
        <p:txBody>
          <a:bodyPr anchor="t">
            <a:normAutofit/>
          </a:bodyPr>
          <a:lstStyle/>
          <a:p>
            <a:r>
              <a:rPr lang="cs-CZ" sz="5400">
                <a:solidFill>
                  <a:srgbClr val="FFFFFF"/>
                </a:solidFill>
              </a:rPr>
              <a:t>Vizionář</a:t>
            </a:r>
          </a:p>
        </p:txBody>
      </p:sp>
      <p:graphicFrame>
        <p:nvGraphicFramePr>
          <p:cNvPr id="14" name="Zástupný obsah 4">
            <a:extLst>
              <a:ext uri="{FF2B5EF4-FFF2-40B4-BE49-F238E27FC236}">
                <a16:creationId xmlns:a16="http://schemas.microsoft.com/office/drawing/2014/main" id="{1372306C-85FD-634B-BEF2-82285B91BEE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99107273"/>
              </p:ext>
            </p:extLst>
          </p:nvPr>
        </p:nvGraphicFramePr>
        <p:xfrm>
          <a:off x="5542672" y="541606"/>
          <a:ext cx="5811128" cy="56782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4078464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50CA060-C110-756D-61BC-8BF4A2AA1A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C05CBC3C-2E5A-4839-8B9B-2E5A6ADF0F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DB5B423A-57CC-4C58-AA26-8E2E862B03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5217023" cy="3994777"/>
          </a:xfrm>
          <a:custGeom>
            <a:avLst/>
            <a:gdLst>
              <a:gd name="connsiteX0" fmla="*/ 1945461 w 5217023"/>
              <a:gd name="connsiteY0" fmla="*/ 3787398 h 3994777"/>
              <a:gd name="connsiteX1" fmla="*/ 1942113 w 5217023"/>
              <a:gd name="connsiteY1" fmla="*/ 3790053 h 3994777"/>
              <a:gd name="connsiteX2" fmla="*/ 1946982 w 5217023"/>
              <a:gd name="connsiteY2" fmla="*/ 3787990 h 3994777"/>
              <a:gd name="connsiteX3" fmla="*/ 1945461 w 5217023"/>
              <a:gd name="connsiteY3" fmla="*/ 3787398 h 3994777"/>
              <a:gd name="connsiteX4" fmla="*/ 0 w 5217023"/>
              <a:gd name="connsiteY4" fmla="*/ 0 h 3994777"/>
              <a:gd name="connsiteX5" fmla="*/ 5030958 w 5217023"/>
              <a:gd name="connsiteY5" fmla="*/ 0 h 3994777"/>
              <a:gd name="connsiteX6" fmla="*/ 5046198 w 5217023"/>
              <a:gd name="connsiteY6" fmla="*/ 153449 h 3994777"/>
              <a:gd name="connsiteX7" fmla="*/ 5055729 w 5217023"/>
              <a:gd name="connsiteY7" fmla="*/ 415828 h 3994777"/>
              <a:gd name="connsiteX8" fmla="*/ 4735242 w 5217023"/>
              <a:gd name="connsiteY8" fmla="*/ 1867130 h 3994777"/>
              <a:gd name="connsiteX9" fmla="*/ 3907395 w 5217023"/>
              <a:gd name="connsiteY9" fmla="*/ 2938441 h 3994777"/>
              <a:gd name="connsiteX10" fmla="*/ 3946497 w 5217023"/>
              <a:gd name="connsiteY10" fmla="*/ 2908567 h 3994777"/>
              <a:gd name="connsiteX11" fmla="*/ 4585421 w 5217023"/>
              <a:gd name="connsiteY11" fmla="*/ 2188401 h 3994777"/>
              <a:gd name="connsiteX12" fmla="*/ 5142585 w 5217023"/>
              <a:gd name="connsiteY12" fmla="*/ 276891 h 3994777"/>
              <a:gd name="connsiteX13" fmla="*/ 5121833 w 5217023"/>
              <a:gd name="connsiteY13" fmla="*/ 30208 h 3994777"/>
              <a:gd name="connsiteX14" fmla="*/ 5116229 w 5217023"/>
              <a:gd name="connsiteY14" fmla="*/ 0 h 3994777"/>
              <a:gd name="connsiteX15" fmla="*/ 5184724 w 5217023"/>
              <a:gd name="connsiteY15" fmla="*/ 0 h 3994777"/>
              <a:gd name="connsiteX16" fmla="*/ 5196265 w 5217023"/>
              <a:gd name="connsiteY16" fmla="*/ 66113 h 3994777"/>
              <a:gd name="connsiteX17" fmla="*/ 5058603 w 5217023"/>
              <a:gd name="connsiteY17" fmla="*/ 1368242 h 3994777"/>
              <a:gd name="connsiteX18" fmla="*/ 4096624 w 5217023"/>
              <a:gd name="connsiteY18" fmla="*/ 2870829 h 3994777"/>
              <a:gd name="connsiteX19" fmla="*/ 3833203 w 5217023"/>
              <a:gd name="connsiteY19" fmla="*/ 3092190 h 3994777"/>
              <a:gd name="connsiteX20" fmla="*/ 3536509 w 5217023"/>
              <a:gd name="connsiteY20" fmla="*/ 3297128 h 3994777"/>
              <a:gd name="connsiteX21" fmla="*/ 3148966 w 5217023"/>
              <a:gd name="connsiteY21" fmla="*/ 3485478 h 3994777"/>
              <a:gd name="connsiteX22" fmla="*/ 1860557 w 5217023"/>
              <a:gd name="connsiteY22" fmla="*/ 3880910 h 3994777"/>
              <a:gd name="connsiteX23" fmla="*/ 573715 w 5217023"/>
              <a:gd name="connsiteY23" fmla="*/ 3983764 h 3994777"/>
              <a:gd name="connsiteX24" fmla="*/ 108410 w 5217023"/>
              <a:gd name="connsiteY24" fmla="*/ 3908816 h 3994777"/>
              <a:gd name="connsiteX25" fmla="*/ 0 w 5217023"/>
              <a:gd name="connsiteY25" fmla="*/ 3876793 h 3994777"/>
              <a:gd name="connsiteX26" fmla="*/ 0 w 5217023"/>
              <a:gd name="connsiteY26" fmla="*/ 3802912 h 3994777"/>
              <a:gd name="connsiteX27" fmla="*/ 36975 w 5217023"/>
              <a:gd name="connsiteY27" fmla="*/ 3815954 h 3994777"/>
              <a:gd name="connsiteX28" fmla="*/ 561628 w 5217023"/>
              <a:gd name="connsiteY28" fmla="*/ 3912655 h 3994777"/>
              <a:gd name="connsiteX29" fmla="*/ 1683086 w 5217023"/>
              <a:gd name="connsiteY29" fmla="*/ 3844334 h 3994777"/>
              <a:gd name="connsiteX30" fmla="*/ 1806023 w 5217023"/>
              <a:gd name="connsiteY30" fmla="*/ 3820992 h 3994777"/>
              <a:gd name="connsiteX31" fmla="*/ 1921817 w 5217023"/>
              <a:gd name="connsiteY31" fmla="*/ 3795747 h 3994777"/>
              <a:gd name="connsiteX32" fmla="*/ 1243689 w 5217023"/>
              <a:gd name="connsiteY32" fmla="*/ 3846539 h 3994777"/>
              <a:gd name="connsiteX33" fmla="*/ 62875 w 5217023"/>
              <a:gd name="connsiteY33" fmla="*/ 3668143 h 3994777"/>
              <a:gd name="connsiteX34" fmla="*/ 0 w 5217023"/>
              <a:gd name="connsiteY34" fmla="*/ 3644185 h 3994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5217023" h="3994777">
                <a:moveTo>
                  <a:pt x="1945461" y="3787398"/>
                </a:moveTo>
                <a:lnTo>
                  <a:pt x="1942113" y="3790053"/>
                </a:lnTo>
                <a:lnTo>
                  <a:pt x="1946982" y="3787990"/>
                </a:lnTo>
                <a:cubicBezTo>
                  <a:pt x="1946982" y="3787990"/>
                  <a:pt x="1946379" y="3787019"/>
                  <a:pt x="1945461" y="3787398"/>
                </a:cubicBezTo>
                <a:close/>
                <a:moveTo>
                  <a:pt x="0" y="0"/>
                </a:moveTo>
                <a:lnTo>
                  <a:pt x="5030958" y="0"/>
                </a:lnTo>
                <a:lnTo>
                  <a:pt x="5046198" y="153449"/>
                </a:lnTo>
                <a:cubicBezTo>
                  <a:pt x="5052189" y="240558"/>
                  <a:pt x="5055458" y="328007"/>
                  <a:pt x="5055729" y="415828"/>
                </a:cubicBezTo>
                <a:cubicBezTo>
                  <a:pt x="5057604" y="923672"/>
                  <a:pt x="4959210" y="1409054"/>
                  <a:pt x="4735242" y="1867130"/>
                </a:cubicBezTo>
                <a:cubicBezTo>
                  <a:pt x="4533284" y="2280198"/>
                  <a:pt x="4248921" y="2629330"/>
                  <a:pt x="3907395" y="2938441"/>
                </a:cubicBezTo>
                <a:cubicBezTo>
                  <a:pt x="3922498" y="2931535"/>
                  <a:pt x="3935859" y="2921330"/>
                  <a:pt x="3946497" y="2908567"/>
                </a:cubicBezTo>
                <a:cubicBezTo>
                  <a:pt x="4193494" y="2700987"/>
                  <a:pt x="4408756" y="2458364"/>
                  <a:pt x="4585421" y="2188401"/>
                </a:cubicBezTo>
                <a:cubicBezTo>
                  <a:pt x="4967641" y="1608533"/>
                  <a:pt x="5169304" y="975361"/>
                  <a:pt x="5142585" y="276891"/>
                </a:cubicBezTo>
                <a:cubicBezTo>
                  <a:pt x="5139764" y="194215"/>
                  <a:pt x="5132824" y="111888"/>
                  <a:pt x="5121833" y="30208"/>
                </a:cubicBezTo>
                <a:lnTo>
                  <a:pt x="5116229" y="0"/>
                </a:lnTo>
                <a:lnTo>
                  <a:pt x="5184724" y="0"/>
                </a:lnTo>
                <a:lnTo>
                  <a:pt x="5196265" y="66113"/>
                </a:lnTo>
                <a:cubicBezTo>
                  <a:pt x="5249921" y="496647"/>
                  <a:pt x="5197997" y="931171"/>
                  <a:pt x="5058603" y="1368242"/>
                </a:cubicBezTo>
                <a:cubicBezTo>
                  <a:pt x="4872414" y="1953929"/>
                  <a:pt x="4544298" y="2451351"/>
                  <a:pt x="4096624" y="2870829"/>
                </a:cubicBezTo>
                <a:cubicBezTo>
                  <a:pt x="4012832" y="2949426"/>
                  <a:pt x="3924415" y="3022439"/>
                  <a:pt x="3833203" y="3092190"/>
                </a:cubicBezTo>
                <a:cubicBezTo>
                  <a:pt x="3741992" y="3161943"/>
                  <a:pt x="3648667" y="3225510"/>
                  <a:pt x="3536509" y="3297128"/>
                </a:cubicBezTo>
                <a:cubicBezTo>
                  <a:pt x="3427215" y="3372735"/>
                  <a:pt x="3288598" y="3430233"/>
                  <a:pt x="3148966" y="3485478"/>
                </a:cubicBezTo>
                <a:cubicBezTo>
                  <a:pt x="2729930" y="3651299"/>
                  <a:pt x="2302194" y="3788890"/>
                  <a:pt x="1860557" y="3880910"/>
                </a:cubicBezTo>
                <a:cubicBezTo>
                  <a:pt x="1435974" y="3969444"/>
                  <a:pt x="1008052" y="4017957"/>
                  <a:pt x="573715" y="3983764"/>
                </a:cubicBezTo>
                <a:cubicBezTo>
                  <a:pt x="415134" y="3971300"/>
                  <a:pt x="259585" y="3947743"/>
                  <a:pt x="108410" y="3908816"/>
                </a:cubicBezTo>
                <a:lnTo>
                  <a:pt x="0" y="3876793"/>
                </a:lnTo>
                <a:lnTo>
                  <a:pt x="0" y="3802912"/>
                </a:lnTo>
                <a:lnTo>
                  <a:pt x="36975" y="3815954"/>
                </a:lnTo>
                <a:cubicBezTo>
                  <a:pt x="206404" y="3867475"/>
                  <a:pt x="382020" y="3897326"/>
                  <a:pt x="561628" y="3912655"/>
                </a:cubicBezTo>
                <a:cubicBezTo>
                  <a:pt x="938583" y="3944832"/>
                  <a:pt x="1311814" y="3910697"/>
                  <a:pt x="1683086" y="3844334"/>
                </a:cubicBezTo>
                <a:cubicBezTo>
                  <a:pt x="1724123" y="3837151"/>
                  <a:pt x="1765097" y="3829374"/>
                  <a:pt x="1806023" y="3820992"/>
                </a:cubicBezTo>
                <a:cubicBezTo>
                  <a:pt x="1844740" y="3813079"/>
                  <a:pt x="1883218" y="3804161"/>
                  <a:pt x="1921817" y="3795747"/>
                </a:cubicBezTo>
                <a:cubicBezTo>
                  <a:pt x="1697011" y="3826435"/>
                  <a:pt x="1470551" y="3843387"/>
                  <a:pt x="1243689" y="3846539"/>
                </a:cubicBezTo>
                <a:cubicBezTo>
                  <a:pt x="839058" y="3849054"/>
                  <a:pt x="443424" y="3800206"/>
                  <a:pt x="62875" y="3668143"/>
                </a:cubicBezTo>
                <a:lnTo>
                  <a:pt x="0" y="364418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Nadpis 14">
            <a:extLst>
              <a:ext uri="{FF2B5EF4-FFF2-40B4-BE49-F238E27FC236}">
                <a16:creationId xmlns:a16="http://schemas.microsoft.com/office/drawing/2014/main" id="{9065BB63-C16D-7AC7-3D77-E226B8131C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73770"/>
            <a:ext cx="3220329" cy="202722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Psychopat</a:t>
            </a:r>
          </a:p>
        </p:txBody>
      </p:sp>
      <p:graphicFrame>
        <p:nvGraphicFramePr>
          <p:cNvPr id="17" name="Zástupný obsah 10">
            <a:extLst>
              <a:ext uri="{FF2B5EF4-FFF2-40B4-BE49-F238E27FC236}">
                <a16:creationId xmlns:a16="http://schemas.microsoft.com/office/drawing/2014/main" id="{D02D2298-87EE-A07F-A012-A1E149093BC1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946131012"/>
              </p:ext>
            </p:extLst>
          </p:nvPr>
        </p:nvGraphicFramePr>
        <p:xfrm>
          <a:off x="5542672" y="541606"/>
          <a:ext cx="5811128" cy="56782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477315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2D0C0AB8-ECED-737E-091F-00606605AD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cs-CZ">
                <a:solidFill>
                  <a:srgbClr val="FFFFFF"/>
                </a:solidFill>
              </a:rPr>
              <a:t>…a zase zpět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2056F741-EAB3-C415-B04B-D868E470F5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endParaRPr lang="cs-CZ" dirty="0"/>
          </a:p>
          <a:p>
            <a:pPr marL="0" indent="0">
              <a:buNone/>
            </a:pPr>
            <a:r>
              <a:rPr lang="cs-CZ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55510121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5497FF-D42E-4095-D355-B9E35E46F3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7B21F19-15F5-B4D0-71CF-E0090D873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 sz="5400" dirty="0"/>
              <a:t>Vizionář versus psychopat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graphicFrame>
        <p:nvGraphicFramePr>
          <p:cNvPr id="5" name="Zástupný obsah 2">
            <a:extLst>
              <a:ext uri="{FF2B5EF4-FFF2-40B4-BE49-F238E27FC236}">
                <a16:creationId xmlns:a16="http://schemas.microsoft.com/office/drawing/2014/main" id="{59CD580F-A8C4-B3F4-0921-3ED6A291F7DA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020620675"/>
              </p:ext>
            </p:extLst>
          </p:nvPr>
        </p:nvGraphicFramePr>
        <p:xfrm>
          <a:off x="838200" y="2228087"/>
          <a:ext cx="10515600" cy="39488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5376158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E3DF984-72E3-D488-01B6-9B08912438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Ruce s dlaněmi a propojováním a podržením kružnice">
            <a:extLst>
              <a:ext uri="{FF2B5EF4-FFF2-40B4-BE49-F238E27FC236}">
                <a16:creationId xmlns:a16="http://schemas.microsoft.com/office/drawing/2014/main" id="{3D5ECE8D-C6C6-15D2-502B-807BF038E57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87" r="23111" b="9091"/>
          <a:stretch>
            <a:fillRect/>
          </a:stretch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Nadpis 3">
            <a:extLst>
              <a:ext uri="{FF2B5EF4-FFF2-40B4-BE49-F238E27FC236}">
                <a16:creationId xmlns:a16="http://schemas.microsoft.com/office/drawing/2014/main" id="{F81F962D-A4E0-1197-F73C-D103387D7F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cs-CZ" sz="4800"/>
              <a:t>KLÍČEM je </a:t>
            </a:r>
            <a:r>
              <a:rPr lang="cs-CZ" sz="4800" b="1"/>
              <a:t>EMPATIE</a:t>
            </a:r>
            <a:r>
              <a:rPr lang="cs-CZ" sz="4800"/>
              <a:t> </a:t>
            </a:r>
          </a:p>
        </p:txBody>
      </p:sp>
      <p:sp>
        <p:nvSpPr>
          <p:cNvPr id="5" name="Zástupný obsah 4">
            <a:extLst>
              <a:ext uri="{FF2B5EF4-FFF2-40B4-BE49-F238E27FC236}">
                <a16:creationId xmlns:a16="http://schemas.microsoft.com/office/drawing/2014/main" id="{4DB5A78F-4F51-FCEC-E489-DD4EA4C328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pPr marL="0" lvl="0" indent="0" algn="l">
              <a:buNone/>
            </a:pPr>
            <a:endParaRPr lang="cs-CZ" sz="2000"/>
          </a:p>
          <a:p>
            <a:pPr marL="0" lvl="0" indent="0" algn="l">
              <a:buNone/>
            </a:pPr>
            <a:endParaRPr lang="cs-CZ" sz="2000" b="1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602541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C02615C-A2F3-19EE-BAA1-AB4C886A9D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955A2079-FA98-4876-80F0-72364A7D2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245E989B-DB81-B91A-BF63-02CFC908D9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7188"/>
            <a:ext cx="10515600" cy="1133499"/>
          </a:xfrm>
        </p:spPr>
        <p:txBody>
          <a:bodyPr>
            <a:normAutofit/>
          </a:bodyPr>
          <a:lstStyle/>
          <a:p>
            <a:pPr algn="ctr"/>
            <a:r>
              <a:rPr lang="cs-CZ" sz="5200"/>
              <a:t>EMPATIE</a:t>
            </a:r>
          </a:p>
        </p:txBody>
      </p:sp>
      <p:graphicFrame>
        <p:nvGraphicFramePr>
          <p:cNvPr id="5" name="Zástupný obsah 2">
            <a:extLst>
              <a:ext uri="{FF2B5EF4-FFF2-40B4-BE49-F238E27FC236}">
                <a16:creationId xmlns:a16="http://schemas.microsoft.com/office/drawing/2014/main" id="{37A05E1F-966D-B15D-0F38-BB36713D418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69615035"/>
              </p:ext>
            </p:extLst>
          </p:nvPr>
        </p:nvGraphicFramePr>
        <p:xfrm>
          <a:off x="838200" y="1828800"/>
          <a:ext cx="10515600" cy="4352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7476686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DA968A6-7CA4-3817-89DB-71FF5DA47C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E442304-DDBD-4F7B-8017-36BCC863F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Nadpis 3">
            <a:extLst>
              <a:ext uri="{FF2B5EF4-FFF2-40B4-BE49-F238E27FC236}">
                <a16:creationId xmlns:a16="http://schemas.microsoft.com/office/drawing/2014/main" id="{1A281FE3-9D85-274E-2ED4-9ED62AC015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640823"/>
            <a:ext cx="3418659" cy="5583148"/>
          </a:xfrm>
        </p:spPr>
        <p:txBody>
          <a:bodyPr anchor="ctr">
            <a:normAutofit/>
          </a:bodyPr>
          <a:lstStyle/>
          <a:p>
            <a:r>
              <a:rPr lang="cs-CZ" sz="5400"/>
              <a:t>EMPATIE</a:t>
            </a:r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id="{5E107275-3853-46FD-A241-DE4355A426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627450" y="3462719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" name="Zástupný obsah 4">
            <a:extLst>
              <a:ext uri="{FF2B5EF4-FFF2-40B4-BE49-F238E27FC236}">
                <a16:creationId xmlns:a16="http://schemas.microsoft.com/office/drawing/2014/main" id="{4A349EB9-B48C-B42E-3E0F-DD1C27323F8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02108807"/>
              </p:ext>
            </p:extLst>
          </p:nvPr>
        </p:nvGraphicFramePr>
        <p:xfrm>
          <a:off x="4648018" y="640822"/>
          <a:ext cx="6900512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05190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2500C0C-9033-C378-905D-D25411F645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6" descr="Lidské číslo dřeva">
            <a:extLst>
              <a:ext uri="{FF2B5EF4-FFF2-40B4-BE49-F238E27FC236}">
                <a16:creationId xmlns:a16="http://schemas.microsoft.com/office/drawing/2014/main" id="{7B651246-66BF-3754-EC74-B2AE696C480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23298" b="9091"/>
          <a:stretch>
            <a:fillRect/>
          </a:stretch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Nadpis 3">
            <a:extLst>
              <a:ext uri="{FF2B5EF4-FFF2-40B4-BE49-F238E27FC236}">
                <a16:creationId xmlns:a16="http://schemas.microsoft.com/office/drawing/2014/main" id="{760A410A-B6F2-C2D9-806C-DECCAE32B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Co je a jak se </a:t>
            </a:r>
            <a:r>
              <a:rPr lang="en-US" sz="4800" dirty="0" err="1"/>
              <a:t>učí</a:t>
            </a:r>
            <a:r>
              <a:rPr lang="en-US" sz="4800" dirty="0"/>
              <a:t> EMPATIE?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39545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837543A-6020-4505-A233-C9DB4BF740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D85DE2E9-5E58-A19D-3A0C-DDA55726D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558489" cy="1325563"/>
          </a:xfrm>
        </p:spPr>
        <p:txBody>
          <a:bodyPr>
            <a:normAutofit/>
          </a:bodyPr>
          <a:lstStyle/>
          <a:p>
            <a:r>
              <a:rPr lang="cs-CZ" sz="3700" b="1"/>
              <a:t>Vidět svět očima druhých</a:t>
            </a:r>
            <a:br>
              <a:rPr lang="cs-CZ" sz="3700" b="1"/>
            </a:br>
            <a:endParaRPr lang="cs-CZ" sz="370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35B16301-FB18-48BA-A6DD-C37CAF6F9A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57CA9CB7-9D3B-B13E-0039-3F7D0082F6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58489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cs-CZ" dirty="0"/>
              <a:t>Dítě si zkouší představit, jak situaci vnímá někdo jiný. </a:t>
            </a:r>
          </a:p>
          <a:p>
            <a:pPr marL="0" indent="0">
              <a:buNone/>
            </a:pPr>
            <a:r>
              <a:rPr lang="cs-CZ" dirty="0"/>
              <a:t>Učí se, že lidé mají jiné potřeby, myšlenky a motivace.</a:t>
            </a:r>
          </a:p>
          <a:p>
            <a:pPr marL="0" indent="0">
              <a:buNone/>
            </a:pPr>
            <a:endParaRPr lang="cs-CZ" dirty="0"/>
          </a:p>
          <a:p>
            <a:pPr marL="0" indent="0">
              <a:buNone/>
            </a:pPr>
            <a:br>
              <a:rPr lang="cs-CZ" dirty="0"/>
            </a:br>
            <a:r>
              <a:rPr lang="cs-CZ" dirty="0"/>
              <a:t>👉 </a:t>
            </a:r>
            <a:r>
              <a:rPr lang="cs-CZ" i="1" dirty="0"/>
              <a:t>„Jak to asi vidí Anička? Co myslíš, že se jí teď honí hlavou?“</a:t>
            </a:r>
            <a:endParaRPr lang="cs-CZ" dirty="0"/>
          </a:p>
          <a:p>
            <a:endParaRPr lang="cs-CZ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3C0D90E-074A-4F52-9B11-B52BEF4BCB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2624479"/>
            <a:ext cx="812427" cy="812427"/>
          </a:xfrm>
          <a:prstGeom prst="ellipse">
            <a:avLst/>
          </a:prstGeom>
          <a:noFill/>
          <a:ln w="1270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Block Arc 13">
            <a:extLst>
              <a:ext uri="{FF2B5EF4-FFF2-40B4-BE49-F238E27FC236}">
                <a16:creationId xmlns:a16="http://schemas.microsoft.com/office/drawing/2014/main" id="{CABBD4C1-E6F8-46F6-8152-A8A97490B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912417" y="1218531"/>
            <a:ext cx="2387600" cy="2387600"/>
          </a:xfrm>
          <a:prstGeom prst="blockArc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83BA5EF5-1FE9-4BF9-83BB-269BCDDF61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0"/>
            <a:ext cx="2315251" cy="1550992"/>
          </a:xfrm>
          <a:custGeom>
            <a:avLst/>
            <a:gdLst>
              <a:gd name="connsiteX0" fmla="*/ 0 w 2315251"/>
              <a:gd name="connsiteY0" fmla="*/ 0 h 1550992"/>
              <a:gd name="connsiteX1" fmla="*/ 138700 w 2315251"/>
              <a:gd name="connsiteY1" fmla="*/ 0 h 1550992"/>
              <a:gd name="connsiteX2" fmla="*/ 138700 w 2315251"/>
              <a:gd name="connsiteY2" fmla="*/ 1361400 h 1550992"/>
              <a:gd name="connsiteX3" fmla="*/ 2107387 w 2315251"/>
              <a:gd name="connsiteY3" fmla="*/ 222673 h 1550992"/>
              <a:gd name="connsiteX4" fmla="*/ 1722420 w 2315251"/>
              <a:gd name="connsiteY4" fmla="*/ 0 h 1550992"/>
              <a:gd name="connsiteX5" fmla="*/ 1999436 w 2315251"/>
              <a:gd name="connsiteY5" fmla="*/ 0 h 1550992"/>
              <a:gd name="connsiteX6" fmla="*/ 2280549 w 2315251"/>
              <a:gd name="connsiteY6" fmla="*/ 162605 h 1550992"/>
              <a:gd name="connsiteX7" fmla="*/ 2305953 w 2315251"/>
              <a:gd name="connsiteY7" fmla="*/ 257336 h 1550992"/>
              <a:gd name="connsiteX8" fmla="*/ 2280549 w 2315251"/>
              <a:gd name="connsiteY8" fmla="*/ 282740 h 1550992"/>
              <a:gd name="connsiteX9" fmla="*/ 104026 w 2315251"/>
              <a:gd name="connsiteY9" fmla="*/ 1541710 h 1550992"/>
              <a:gd name="connsiteX10" fmla="*/ 69351 w 2315251"/>
              <a:gd name="connsiteY10" fmla="*/ 1550992 h 1550992"/>
              <a:gd name="connsiteX11" fmla="*/ 0 w 2315251"/>
              <a:gd name="connsiteY11" fmla="*/ 1481643 h 1550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15251" h="1550992">
                <a:moveTo>
                  <a:pt x="0" y="0"/>
                </a:moveTo>
                <a:lnTo>
                  <a:pt x="138700" y="0"/>
                </a:lnTo>
                <a:lnTo>
                  <a:pt x="138700" y="1361400"/>
                </a:lnTo>
                <a:lnTo>
                  <a:pt x="2107387" y="222673"/>
                </a:lnTo>
                <a:lnTo>
                  <a:pt x="1722420" y="0"/>
                </a:lnTo>
                <a:lnTo>
                  <a:pt x="1999436" y="0"/>
                </a:lnTo>
                <a:lnTo>
                  <a:pt x="2280549" y="162605"/>
                </a:lnTo>
                <a:cubicBezTo>
                  <a:pt x="2313720" y="181745"/>
                  <a:pt x="2325104" y="224155"/>
                  <a:pt x="2305953" y="257336"/>
                </a:cubicBezTo>
                <a:cubicBezTo>
                  <a:pt x="2299872" y="267889"/>
                  <a:pt x="2291101" y="276648"/>
                  <a:pt x="2280549" y="282740"/>
                </a:cubicBezTo>
                <a:lnTo>
                  <a:pt x="104026" y="1541710"/>
                </a:lnTo>
                <a:cubicBezTo>
                  <a:pt x="93484" y="1547802"/>
                  <a:pt x="81523" y="1551003"/>
                  <a:pt x="69351" y="1550992"/>
                </a:cubicBezTo>
                <a:cubicBezTo>
                  <a:pt x="31049" y="1550992"/>
                  <a:pt x="0" y="1519944"/>
                  <a:pt x="0" y="1481643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B3BCACB-5880-460B-9606-8C433A9AF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724638" y="1331572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88853921-7BC9-4BDE-ACAB-133C683C8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05550" y="4112081"/>
            <a:ext cx="1186451" cy="1771650"/>
          </a:xfrm>
          <a:custGeom>
            <a:avLst/>
            <a:gdLst>
              <a:gd name="connsiteX0" fmla="*/ 61913 w 1186451"/>
              <a:gd name="connsiteY0" fmla="*/ 0 h 1771650"/>
              <a:gd name="connsiteX1" fmla="*/ 1186451 w 1186451"/>
              <a:gd name="connsiteY1" fmla="*/ 0 h 1771650"/>
              <a:gd name="connsiteX2" fmla="*/ 1186451 w 1186451"/>
              <a:gd name="connsiteY2" fmla="*/ 123825 h 1771650"/>
              <a:gd name="connsiteX3" fmla="*/ 123825 w 1186451"/>
              <a:gd name="connsiteY3" fmla="*/ 123825 h 1771650"/>
              <a:gd name="connsiteX4" fmla="*/ 123825 w 1186451"/>
              <a:gd name="connsiteY4" fmla="*/ 1647825 h 1771650"/>
              <a:gd name="connsiteX5" fmla="*/ 1186451 w 1186451"/>
              <a:gd name="connsiteY5" fmla="*/ 1647825 h 1771650"/>
              <a:gd name="connsiteX6" fmla="*/ 1186451 w 1186451"/>
              <a:gd name="connsiteY6" fmla="*/ 1771650 h 1771650"/>
              <a:gd name="connsiteX7" fmla="*/ 61913 w 1186451"/>
              <a:gd name="connsiteY7" fmla="*/ 1771650 h 1771650"/>
              <a:gd name="connsiteX8" fmla="*/ 0 w 1186451"/>
              <a:gd name="connsiteY8" fmla="*/ 1709738 h 1771650"/>
              <a:gd name="connsiteX9" fmla="*/ 0 w 1186451"/>
              <a:gd name="connsiteY9" fmla="*/ 61913 h 1771650"/>
              <a:gd name="connsiteX10" fmla="*/ 61913 w 1186451"/>
              <a:gd name="connsiteY10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6451" h="1771650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Arc 21">
            <a:extLst>
              <a:ext uri="{FF2B5EF4-FFF2-40B4-BE49-F238E27FC236}">
                <a16:creationId xmlns:a16="http://schemas.microsoft.com/office/drawing/2014/main" id="{09192968-3AE7-4470-A61C-97294BB927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992895">
            <a:off x="6086940" y="4145122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3AB72E55-43E4-4356-BFE8-E2102CB0B5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4962670"/>
            <a:ext cx="2643352" cy="1895331"/>
          </a:xfrm>
          <a:custGeom>
            <a:avLst/>
            <a:gdLst>
              <a:gd name="connsiteX0" fmla="*/ 1321676 w 2643352"/>
              <a:gd name="connsiteY0" fmla="*/ 0 h 1895331"/>
              <a:gd name="connsiteX1" fmla="*/ 2643352 w 2643352"/>
              <a:gd name="connsiteY1" fmla="*/ 1321676 h 1895331"/>
              <a:gd name="connsiteX2" fmla="*/ 2539488 w 2643352"/>
              <a:gd name="connsiteY2" fmla="*/ 1836132 h 1895331"/>
              <a:gd name="connsiteX3" fmla="*/ 2510970 w 2643352"/>
              <a:gd name="connsiteY3" fmla="*/ 1895331 h 1895331"/>
              <a:gd name="connsiteX4" fmla="*/ 132382 w 2643352"/>
              <a:gd name="connsiteY4" fmla="*/ 1895331 h 1895331"/>
              <a:gd name="connsiteX5" fmla="*/ 103864 w 2643352"/>
              <a:gd name="connsiteY5" fmla="*/ 1836132 h 1895331"/>
              <a:gd name="connsiteX6" fmla="*/ 0 w 2643352"/>
              <a:gd name="connsiteY6" fmla="*/ 1321676 h 1895331"/>
              <a:gd name="connsiteX7" fmla="*/ 1321676 w 2643352"/>
              <a:gd name="connsiteY7" fmla="*/ 0 h 1895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43352" h="1895331">
                <a:moveTo>
                  <a:pt x="1321676" y="0"/>
                </a:moveTo>
                <a:cubicBezTo>
                  <a:pt x="2051617" y="0"/>
                  <a:pt x="2643352" y="591735"/>
                  <a:pt x="2643352" y="1321676"/>
                </a:cubicBezTo>
                <a:cubicBezTo>
                  <a:pt x="2643352" y="1504161"/>
                  <a:pt x="2606369" y="1678009"/>
                  <a:pt x="2539488" y="1836132"/>
                </a:cubicBezTo>
                <a:lnTo>
                  <a:pt x="2510970" y="1895331"/>
                </a:lnTo>
                <a:lnTo>
                  <a:pt x="132382" y="1895331"/>
                </a:lnTo>
                <a:lnTo>
                  <a:pt x="103864" y="1836132"/>
                </a:lnTo>
                <a:cubicBezTo>
                  <a:pt x="36984" y="1678009"/>
                  <a:pt x="0" y="1504161"/>
                  <a:pt x="0" y="1321676"/>
                </a:cubicBezTo>
                <a:cubicBezTo>
                  <a:pt x="0" y="591735"/>
                  <a:pt x="591735" y="0"/>
                  <a:pt x="132167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22459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53D159A-F577-8841-FBE5-F54255E78B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B6915F9-FEBB-FE32-C597-67CFB69F93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C5069BD5-A6C3-B7CE-5C50-31A6D6E47E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558489" cy="1325563"/>
          </a:xfrm>
        </p:spPr>
        <p:txBody>
          <a:bodyPr>
            <a:normAutofit/>
          </a:bodyPr>
          <a:lstStyle/>
          <a:p>
            <a:r>
              <a:rPr lang="cs-CZ" sz="3700" b="1" dirty="0"/>
              <a:t>Rozpoznávat emoce</a:t>
            </a:r>
            <a:br>
              <a:rPr lang="cs-CZ" sz="3700" b="1" dirty="0"/>
            </a:br>
            <a:endParaRPr lang="cs-CZ" sz="370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FC5BB5F9-4B85-CE22-4B3C-3D81E851B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8B582062-A233-8FA8-E405-D10F5F2AC4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58489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cs-CZ" dirty="0"/>
              <a:t>Dítě se učí pojmenovat emoce u sebe i druhých. </a:t>
            </a:r>
          </a:p>
          <a:p>
            <a:pPr marL="0" indent="0">
              <a:buNone/>
            </a:pPr>
            <a:endParaRPr lang="cs-CZ" dirty="0"/>
          </a:p>
          <a:p>
            <a:pPr marL="0" indent="0">
              <a:buNone/>
            </a:pPr>
            <a:br>
              <a:rPr lang="cs-CZ" dirty="0"/>
            </a:br>
            <a:r>
              <a:rPr lang="cs-CZ" dirty="0"/>
              <a:t>👉 </a:t>
            </a:r>
            <a:r>
              <a:rPr lang="cs-CZ" i="1" dirty="0"/>
              <a:t>„Jak se teď cítíš? Co teď prožíváš?“ </a:t>
            </a:r>
          </a:p>
          <a:p>
            <a:pPr marL="0" indent="0">
              <a:buNone/>
            </a:pPr>
            <a:r>
              <a:rPr lang="cs-CZ" i="1" dirty="0"/>
              <a:t>„Jak vypadá Honzíkova tvář? Co asi teď cítí?“</a:t>
            </a:r>
            <a:endParaRPr lang="cs-CZ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A6AF9A7-3511-6219-80E1-A623985DD4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2624479"/>
            <a:ext cx="812427" cy="812427"/>
          </a:xfrm>
          <a:prstGeom prst="ellipse">
            <a:avLst/>
          </a:prstGeom>
          <a:noFill/>
          <a:ln w="1270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Block Arc 13">
            <a:extLst>
              <a:ext uri="{FF2B5EF4-FFF2-40B4-BE49-F238E27FC236}">
                <a16:creationId xmlns:a16="http://schemas.microsoft.com/office/drawing/2014/main" id="{F610B2BF-7295-E78E-350E-ACB40971F9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912417" y="1218531"/>
            <a:ext cx="2387600" cy="2387600"/>
          </a:xfrm>
          <a:prstGeom prst="blockArc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09490F5D-5EED-7FC6-7413-2A63C890AF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0"/>
            <a:ext cx="2315251" cy="1550992"/>
          </a:xfrm>
          <a:custGeom>
            <a:avLst/>
            <a:gdLst>
              <a:gd name="connsiteX0" fmla="*/ 0 w 2315251"/>
              <a:gd name="connsiteY0" fmla="*/ 0 h 1550992"/>
              <a:gd name="connsiteX1" fmla="*/ 138700 w 2315251"/>
              <a:gd name="connsiteY1" fmla="*/ 0 h 1550992"/>
              <a:gd name="connsiteX2" fmla="*/ 138700 w 2315251"/>
              <a:gd name="connsiteY2" fmla="*/ 1361400 h 1550992"/>
              <a:gd name="connsiteX3" fmla="*/ 2107387 w 2315251"/>
              <a:gd name="connsiteY3" fmla="*/ 222673 h 1550992"/>
              <a:gd name="connsiteX4" fmla="*/ 1722420 w 2315251"/>
              <a:gd name="connsiteY4" fmla="*/ 0 h 1550992"/>
              <a:gd name="connsiteX5" fmla="*/ 1999436 w 2315251"/>
              <a:gd name="connsiteY5" fmla="*/ 0 h 1550992"/>
              <a:gd name="connsiteX6" fmla="*/ 2280549 w 2315251"/>
              <a:gd name="connsiteY6" fmla="*/ 162605 h 1550992"/>
              <a:gd name="connsiteX7" fmla="*/ 2305953 w 2315251"/>
              <a:gd name="connsiteY7" fmla="*/ 257336 h 1550992"/>
              <a:gd name="connsiteX8" fmla="*/ 2280549 w 2315251"/>
              <a:gd name="connsiteY8" fmla="*/ 282740 h 1550992"/>
              <a:gd name="connsiteX9" fmla="*/ 104026 w 2315251"/>
              <a:gd name="connsiteY9" fmla="*/ 1541710 h 1550992"/>
              <a:gd name="connsiteX10" fmla="*/ 69351 w 2315251"/>
              <a:gd name="connsiteY10" fmla="*/ 1550992 h 1550992"/>
              <a:gd name="connsiteX11" fmla="*/ 0 w 2315251"/>
              <a:gd name="connsiteY11" fmla="*/ 1481643 h 1550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15251" h="1550992">
                <a:moveTo>
                  <a:pt x="0" y="0"/>
                </a:moveTo>
                <a:lnTo>
                  <a:pt x="138700" y="0"/>
                </a:lnTo>
                <a:lnTo>
                  <a:pt x="138700" y="1361400"/>
                </a:lnTo>
                <a:lnTo>
                  <a:pt x="2107387" y="222673"/>
                </a:lnTo>
                <a:lnTo>
                  <a:pt x="1722420" y="0"/>
                </a:lnTo>
                <a:lnTo>
                  <a:pt x="1999436" y="0"/>
                </a:lnTo>
                <a:lnTo>
                  <a:pt x="2280549" y="162605"/>
                </a:lnTo>
                <a:cubicBezTo>
                  <a:pt x="2313720" y="181745"/>
                  <a:pt x="2325104" y="224155"/>
                  <a:pt x="2305953" y="257336"/>
                </a:cubicBezTo>
                <a:cubicBezTo>
                  <a:pt x="2299872" y="267889"/>
                  <a:pt x="2291101" y="276648"/>
                  <a:pt x="2280549" y="282740"/>
                </a:cubicBezTo>
                <a:lnTo>
                  <a:pt x="104026" y="1541710"/>
                </a:lnTo>
                <a:cubicBezTo>
                  <a:pt x="93484" y="1547802"/>
                  <a:pt x="81523" y="1551003"/>
                  <a:pt x="69351" y="1550992"/>
                </a:cubicBezTo>
                <a:cubicBezTo>
                  <a:pt x="31049" y="1550992"/>
                  <a:pt x="0" y="1519944"/>
                  <a:pt x="0" y="1481643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0314529-7248-F12C-5E68-93EACA10BA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724638" y="1331572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F92C21B7-0EE1-EC49-7CB1-0431A3790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05550" y="4112081"/>
            <a:ext cx="1186451" cy="1771650"/>
          </a:xfrm>
          <a:custGeom>
            <a:avLst/>
            <a:gdLst>
              <a:gd name="connsiteX0" fmla="*/ 61913 w 1186451"/>
              <a:gd name="connsiteY0" fmla="*/ 0 h 1771650"/>
              <a:gd name="connsiteX1" fmla="*/ 1186451 w 1186451"/>
              <a:gd name="connsiteY1" fmla="*/ 0 h 1771650"/>
              <a:gd name="connsiteX2" fmla="*/ 1186451 w 1186451"/>
              <a:gd name="connsiteY2" fmla="*/ 123825 h 1771650"/>
              <a:gd name="connsiteX3" fmla="*/ 123825 w 1186451"/>
              <a:gd name="connsiteY3" fmla="*/ 123825 h 1771650"/>
              <a:gd name="connsiteX4" fmla="*/ 123825 w 1186451"/>
              <a:gd name="connsiteY4" fmla="*/ 1647825 h 1771650"/>
              <a:gd name="connsiteX5" fmla="*/ 1186451 w 1186451"/>
              <a:gd name="connsiteY5" fmla="*/ 1647825 h 1771650"/>
              <a:gd name="connsiteX6" fmla="*/ 1186451 w 1186451"/>
              <a:gd name="connsiteY6" fmla="*/ 1771650 h 1771650"/>
              <a:gd name="connsiteX7" fmla="*/ 61913 w 1186451"/>
              <a:gd name="connsiteY7" fmla="*/ 1771650 h 1771650"/>
              <a:gd name="connsiteX8" fmla="*/ 0 w 1186451"/>
              <a:gd name="connsiteY8" fmla="*/ 1709738 h 1771650"/>
              <a:gd name="connsiteX9" fmla="*/ 0 w 1186451"/>
              <a:gd name="connsiteY9" fmla="*/ 61913 h 1771650"/>
              <a:gd name="connsiteX10" fmla="*/ 61913 w 1186451"/>
              <a:gd name="connsiteY10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6451" h="1771650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Arc 21">
            <a:extLst>
              <a:ext uri="{FF2B5EF4-FFF2-40B4-BE49-F238E27FC236}">
                <a16:creationId xmlns:a16="http://schemas.microsoft.com/office/drawing/2014/main" id="{F97FBC64-1626-6FD0-C554-ABB07F71A2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992895">
            <a:off x="6086940" y="4145122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EA8EB4B-5AF8-2D23-2809-F389D88405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4962670"/>
            <a:ext cx="2643352" cy="1895331"/>
          </a:xfrm>
          <a:custGeom>
            <a:avLst/>
            <a:gdLst>
              <a:gd name="connsiteX0" fmla="*/ 1321676 w 2643352"/>
              <a:gd name="connsiteY0" fmla="*/ 0 h 1895331"/>
              <a:gd name="connsiteX1" fmla="*/ 2643352 w 2643352"/>
              <a:gd name="connsiteY1" fmla="*/ 1321676 h 1895331"/>
              <a:gd name="connsiteX2" fmla="*/ 2539488 w 2643352"/>
              <a:gd name="connsiteY2" fmla="*/ 1836132 h 1895331"/>
              <a:gd name="connsiteX3" fmla="*/ 2510970 w 2643352"/>
              <a:gd name="connsiteY3" fmla="*/ 1895331 h 1895331"/>
              <a:gd name="connsiteX4" fmla="*/ 132382 w 2643352"/>
              <a:gd name="connsiteY4" fmla="*/ 1895331 h 1895331"/>
              <a:gd name="connsiteX5" fmla="*/ 103864 w 2643352"/>
              <a:gd name="connsiteY5" fmla="*/ 1836132 h 1895331"/>
              <a:gd name="connsiteX6" fmla="*/ 0 w 2643352"/>
              <a:gd name="connsiteY6" fmla="*/ 1321676 h 1895331"/>
              <a:gd name="connsiteX7" fmla="*/ 1321676 w 2643352"/>
              <a:gd name="connsiteY7" fmla="*/ 0 h 1895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43352" h="1895331">
                <a:moveTo>
                  <a:pt x="1321676" y="0"/>
                </a:moveTo>
                <a:cubicBezTo>
                  <a:pt x="2051617" y="0"/>
                  <a:pt x="2643352" y="591735"/>
                  <a:pt x="2643352" y="1321676"/>
                </a:cubicBezTo>
                <a:cubicBezTo>
                  <a:pt x="2643352" y="1504161"/>
                  <a:pt x="2606369" y="1678009"/>
                  <a:pt x="2539488" y="1836132"/>
                </a:cubicBezTo>
                <a:lnTo>
                  <a:pt x="2510970" y="1895331"/>
                </a:lnTo>
                <a:lnTo>
                  <a:pt x="132382" y="1895331"/>
                </a:lnTo>
                <a:lnTo>
                  <a:pt x="103864" y="1836132"/>
                </a:lnTo>
                <a:cubicBezTo>
                  <a:pt x="36984" y="1678009"/>
                  <a:pt x="0" y="1504161"/>
                  <a:pt x="0" y="1321676"/>
                </a:cubicBezTo>
                <a:cubicBezTo>
                  <a:pt x="0" y="591735"/>
                  <a:pt x="591735" y="0"/>
                  <a:pt x="132167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901305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1CD7C8C-4917-7ED3-3490-24F56F38A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DA81919-6684-B3DE-9851-B46CEE9087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2FB53A11-4AD0-5591-48E2-070454D6D2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558489" cy="1325563"/>
          </a:xfrm>
        </p:spPr>
        <p:txBody>
          <a:bodyPr>
            <a:normAutofit/>
          </a:bodyPr>
          <a:lstStyle/>
          <a:p>
            <a:r>
              <a:rPr lang="cs-CZ" sz="3700" b="1" dirty="0"/>
              <a:t>Zvládat frustraci</a:t>
            </a:r>
            <a:br>
              <a:rPr lang="cs-CZ" sz="3700" b="1" dirty="0"/>
            </a:br>
            <a:endParaRPr lang="cs-CZ" sz="370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FE4B713F-B70C-C081-F5A4-C104E94C43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08746A94-31D3-55D0-E39F-1409517FAA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58489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cs-CZ" dirty="0"/>
              <a:t>Dítě dokáže přijmout, že věci někdy nejdou podle plánu, a že emoce nejsou nebezpečné. </a:t>
            </a:r>
          </a:p>
          <a:p>
            <a:pPr marL="0" indent="0">
              <a:buNone/>
            </a:pPr>
            <a:endParaRPr lang="cs-CZ" dirty="0"/>
          </a:p>
          <a:p>
            <a:pPr marL="0" indent="0">
              <a:buNone/>
            </a:pPr>
            <a:r>
              <a:rPr lang="cs-CZ" dirty="0"/>
              <a:t>👉 </a:t>
            </a:r>
            <a:r>
              <a:rPr lang="cs-CZ" i="1" dirty="0"/>
              <a:t>„Co by ti teď mohlo pomoct, aby ses cítil lépe?“ „Jak bys mohl říct ostatním, co potřebuješ?“</a:t>
            </a:r>
            <a:endParaRPr lang="cs-CZ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61AA944-0AFB-E2C5-87B6-308AB9DE30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2624479"/>
            <a:ext cx="812427" cy="812427"/>
          </a:xfrm>
          <a:prstGeom prst="ellipse">
            <a:avLst/>
          </a:prstGeom>
          <a:noFill/>
          <a:ln w="1270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Block Arc 13">
            <a:extLst>
              <a:ext uri="{FF2B5EF4-FFF2-40B4-BE49-F238E27FC236}">
                <a16:creationId xmlns:a16="http://schemas.microsoft.com/office/drawing/2014/main" id="{1B9F1F13-058B-E156-1D83-7D3779BB0B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912417" y="1218531"/>
            <a:ext cx="2387600" cy="2387600"/>
          </a:xfrm>
          <a:prstGeom prst="blockArc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DBF8AF63-721F-2895-4785-86648A803C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0"/>
            <a:ext cx="2315251" cy="1550992"/>
          </a:xfrm>
          <a:custGeom>
            <a:avLst/>
            <a:gdLst>
              <a:gd name="connsiteX0" fmla="*/ 0 w 2315251"/>
              <a:gd name="connsiteY0" fmla="*/ 0 h 1550992"/>
              <a:gd name="connsiteX1" fmla="*/ 138700 w 2315251"/>
              <a:gd name="connsiteY1" fmla="*/ 0 h 1550992"/>
              <a:gd name="connsiteX2" fmla="*/ 138700 w 2315251"/>
              <a:gd name="connsiteY2" fmla="*/ 1361400 h 1550992"/>
              <a:gd name="connsiteX3" fmla="*/ 2107387 w 2315251"/>
              <a:gd name="connsiteY3" fmla="*/ 222673 h 1550992"/>
              <a:gd name="connsiteX4" fmla="*/ 1722420 w 2315251"/>
              <a:gd name="connsiteY4" fmla="*/ 0 h 1550992"/>
              <a:gd name="connsiteX5" fmla="*/ 1999436 w 2315251"/>
              <a:gd name="connsiteY5" fmla="*/ 0 h 1550992"/>
              <a:gd name="connsiteX6" fmla="*/ 2280549 w 2315251"/>
              <a:gd name="connsiteY6" fmla="*/ 162605 h 1550992"/>
              <a:gd name="connsiteX7" fmla="*/ 2305953 w 2315251"/>
              <a:gd name="connsiteY7" fmla="*/ 257336 h 1550992"/>
              <a:gd name="connsiteX8" fmla="*/ 2280549 w 2315251"/>
              <a:gd name="connsiteY8" fmla="*/ 282740 h 1550992"/>
              <a:gd name="connsiteX9" fmla="*/ 104026 w 2315251"/>
              <a:gd name="connsiteY9" fmla="*/ 1541710 h 1550992"/>
              <a:gd name="connsiteX10" fmla="*/ 69351 w 2315251"/>
              <a:gd name="connsiteY10" fmla="*/ 1550992 h 1550992"/>
              <a:gd name="connsiteX11" fmla="*/ 0 w 2315251"/>
              <a:gd name="connsiteY11" fmla="*/ 1481643 h 1550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15251" h="1550992">
                <a:moveTo>
                  <a:pt x="0" y="0"/>
                </a:moveTo>
                <a:lnTo>
                  <a:pt x="138700" y="0"/>
                </a:lnTo>
                <a:lnTo>
                  <a:pt x="138700" y="1361400"/>
                </a:lnTo>
                <a:lnTo>
                  <a:pt x="2107387" y="222673"/>
                </a:lnTo>
                <a:lnTo>
                  <a:pt x="1722420" y="0"/>
                </a:lnTo>
                <a:lnTo>
                  <a:pt x="1999436" y="0"/>
                </a:lnTo>
                <a:lnTo>
                  <a:pt x="2280549" y="162605"/>
                </a:lnTo>
                <a:cubicBezTo>
                  <a:pt x="2313720" y="181745"/>
                  <a:pt x="2325104" y="224155"/>
                  <a:pt x="2305953" y="257336"/>
                </a:cubicBezTo>
                <a:cubicBezTo>
                  <a:pt x="2299872" y="267889"/>
                  <a:pt x="2291101" y="276648"/>
                  <a:pt x="2280549" y="282740"/>
                </a:cubicBezTo>
                <a:lnTo>
                  <a:pt x="104026" y="1541710"/>
                </a:lnTo>
                <a:cubicBezTo>
                  <a:pt x="93484" y="1547802"/>
                  <a:pt x="81523" y="1551003"/>
                  <a:pt x="69351" y="1550992"/>
                </a:cubicBezTo>
                <a:cubicBezTo>
                  <a:pt x="31049" y="1550992"/>
                  <a:pt x="0" y="1519944"/>
                  <a:pt x="0" y="1481643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8727515-F58D-C338-E134-C81FF2C77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724638" y="1331572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68B94A5B-5057-BC03-1881-3E35320054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05550" y="4112081"/>
            <a:ext cx="1186451" cy="1771650"/>
          </a:xfrm>
          <a:custGeom>
            <a:avLst/>
            <a:gdLst>
              <a:gd name="connsiteX0" fmla="*/ 61913 w 1186451"/>
              <a:gd name="connsiteY0" fmla="*/ 0 h 1771650"/>
              <a:gd name="connsiteX1" fmla="*/ 1186451 w 1186451"/>
              <a:gd name="connsiteY1" fmla="*/ 0 h 1771650"/>
              <a:gd name="connsiteX2" fmla="*/ 1186451 w 1186451"/>
              <a:gd name="connsiteY2" fmla="*/ 123825 h 1771650"/>
              <a:gd name="connsiteX3" fmla="*/ 123825 w 1186451"/>
              <a:gd name="connsiteY3" fmla="*/ 123825 h 1771650"/>
              <a:gd name="connsiteX4" fmla="*/ 123825 w 1186451"/>
              <a:gd name="connsiteY4" fmla="*/ 1647825 h 1771650"/>
              <a:gd name="connsiteX5" fmla="*/ 1186451 w 1186451"/>
              <a:gd name="connsiteY5" fmla="*/ 1647825 h 1771650"/>
              <a:gd name="connsiteX6" fmla="*/ 1186451 w 1186451"/>
              <a:gd name="connsiteY6" fmla="*/ 1771650 h 1771650"/>
              <a:gd name="connsiteX7" fmla="*/ 61913 w 1186451"/>
              <a:gd name="connsiteY7" fmla="*/ 1771650 h 1771650"/>
              <a:gd name="connsiteX8" fmla="*/ 0 w 1186451"/>
              <a:gd name="connsiteY8" fmla="*/ 1709738 h 1771650"/>
              <a:gd name="connsiteX9" fmla="*/ 0 w 1186451"/>
              <a:gd name="connsiteY9" fmla="*/ 61913 h 1771650"/>
              <a:gd name="connsiteX10" fmla="*/ 61913 w 1186451"/>
              <a:gd name="connsiteY10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6451" h="1771650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Arc 21">
            <a:extLst>
              <a:ext uri="{FF2B5EF4-FFF2-40B4-BE49-F238E27FC236}">
                <a16:creationId xmlns:a16="http://schemas.microsoft.com/office/drawing/2014/main" id="{8121C416-3ED7-309B-3FCC-CC8EF37AD1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992895">
            <a:off x="6086940" y="4145122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2487062B-5614-E3B2-03E2-0DCD285101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4962670"/>
            <a:ext cx="2643352" cy="1895331"/>
          </a:xfrm>
          <a:custGeom>
            <a:avLst/>
            <a:gdLst>
              <a:gd name="connsiteX0" fmla="*/ 1321676 w 2643352"/>
              <a:gd name="connsiteY0" fmla="*/ 0 h 1895331"/>
              <a:gd name="connsiteX1" fmla="*/ 2643352 w 2643352"/>
              <a:gd name="connsiteY1" fmla="*/ 1321676 h 1895331"/>
              <a:gd name="connsiteX2" fmla="*/ 2539488 w 2643352"/>
              <a:gd name="connsiteY2" fmla="*/ 1836132 h 1895331"/>
              <a:gd name="connsiteX3" fmla="*/ 2510970 w 2643352"/>
              <a:gd name="connsiteY3" fmla="*/ 1895331 h 1895331"/>
              <a:gd name="connsiteX4" fmla="*/ 132382 w 2643352"/>
              <a:gd name="connsiteY4" fmla="*/ 1895331 h 1895331"/>
              <a:gd name="connsiteX5" fmla="*/ 103864 w 2643352"/>
              <a:gd name="connsiteY5" fmla="*/ 1836132 h 1895331"/>
              <a:gd name="connsiteX6" fmla="*/ 0 w 2643352"/>
              <a:gd name="connsiteY6" fmla="*/ 1321676 h 1895331"/>
              <a:gd name="connsiteX7" fmla="*/ 1321676 w 2643352"/>
              <a:gd name="connsiteY7" fmla="*/ 0 h 1895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43352" h="1895331">
                <a:moveTo>
                  <a:pt x="1321676" y="0"/>
                </a:moveTo>
                <a:cubicBezTo>
                  <a:pt x="2051617" y="0"/>
                  <a:pt x="2643352" y="591735"/>
                  <a:pt x="2643352" y="1321676"/>
                </a:cubicBezTo>
                <a:cubicBezTo>
                  <a:pt x="2643352" y="1504161"/>
                  <a:pt x="2606369" y="1678009"/>
                  <a:pt x="2539488" y="1836132"/>
                </a:cubicBezTo>
                <a:lnTo>
                  <a:pt x="2510970" y="1895331"/>
                </a:lnTo>
                <a:lnTo>
                  <a:pt x="132382" y="1895331"/>
                </a:lnTo>
                <a:lnTo>
                  <a:pt x="103864" y="1836132"/>
                </a:lnTo>
                <a:cubicBezTo>
                  <a:pt x="36984" y="1678009"/>
                  <a:pt x="0" y="1504161"/>
                  <a:pt x="0" y="1321676"/>
                </a:cubicBezTo>
                <a:cubicBezTo>
                  <a:pt x="0" y="591735"/>
                  <a:pt x="591735" y="0"/>
                  <a:pt x="132167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18556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4DD472A-1E3D-B268-DCE3-4F4AED1447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B778B21-95CD-BCF2-B235-8B1431754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D96B47E1-1829-FC70-27CD-84392117A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558489" cy="1325563"/>
          </a:xfrm>
        </p:spPr>
        <p:txBody>
          <a:bodyPr>
            <a:normAutofit fontScale="90000"/>
          </a:bodyPr>
          <a:lstStyle/>
          <a:p>
            <a:r>
              <a:rPr lang="cs-CZ" sz="3700" b="1" dirty="0"/>
              <a:t>Ptát se po důsledcích vlastního chování</a:t>
            </a:r>
            <a:br>
              <a:rPr lang="cs-CZ" sz="3700" b="1" dirty="0"/>
            </a:br>
            <a:endParaRPr lang="cs-CZ" sz="370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C9BB92E4-E9F2-1A58-02A9-422E0DFB53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A20B8922-FD7E-22D7-6575-7AD906B4A2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58489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cs-CZ" dirty="0"/>
              <a:t>Dítě začíná vidět sebe jako někoho, kdo působí na ostatní. Učí se odpovědnosti i laskavosti.</a:t>
            </a:r>
          </a:p>
          <a:p>
            <a:pPr marL="0" indent="0">
              <a:buNone/>
            </a:pPr>
            <a:endParaRPr lang="cs-CZ" dirty="0"/>
          </a:p>
          <a:p>
            <a:pPr marL="0" indent="0">
              <a:buNone/>
            </a:pPr>
            <a:br>
              <a:rPr lang="cs-CZ" dirty="0"/>
            </a:br>
            <a:r>
              <a:rPr lang="cs-CZ" dirty="0"/>
              <a:t>👉 </a:t>
            </a:r>
            <a:r>
              <a:rPr lang="cs-CZ" i="1" dirty="0"/>
              <a:t>„Jak se asi cítila </a:t>
            </a:r>
            <a:r>
              <a:rPr lang="cs-CZ" i="1" dirty="0" err="1"/>
              <a:t>Sofinka</a:t>
            </a:r>
            <a:r>
              <a:rPr lang="cs-CZ" i="1" dirty="0"/>
              <a:t>, když jsi jí vzal pastelku?“</a:t>
            </a:r>
            <a:r>
              <a:rPr lang="cs-CZ" dirty="0"/>
              <a:t> </a:t>
            </a:r>
            <a:r>
              <a:rPr lang="cs-CZ" i="1" dirty="0"/>
              <a:t>„Co bys mohl udělat teď, aby jí bylo líp?“</a:t>
            </a:r>
            <a:endParaRPr lang="cs-CZ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A8B1577-9DDF-BD6B-1ECC-55EEFDAE3D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2624479"/>
            <a:ext cx="812427" cy="812427"/>
          </a:xfrm>
          <a:prstGeom prst="ellipse">
            <a:avLst/>
          </a:prstGeom>
          <a:noFill/>
          <a:ln w="1270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Block Arc 13">
            <a:extLst>
              <a:ext uri="{FF2B5EF4-FFF2-40B4-BE49-F238E27FC236}">
                <a16:creationId xmlns:a16="http://schemas.microsoft.com/office/drawing/2014/main" id="{94A0551D-56BA-FFB7-5C3B-D6AAE5C3FB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912417" y="1218531"/>
            <a:ext cx="2387600" cy="2387600"/>
          </a:xfrm>
          <a:prstGeom prst="blockArc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F5D03167-E7B8-5D51-7484-CB9E82CC32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0"/>
            <a:ext cx="2315251" cy="1550992"/>
          </a:xfrm>
          <a:custGeom>
            <a:avLst/>
            <a:gdLst>
              <a:gd name="connsiteX0" fmla="*/ 0 w 2315251"/>
              <a:gd name="connsiteY0" fmla="*/ 0 h 1550992"/>
              <a:gd name="connsiteX1" fmla="*/ 138700 w 2315251"/>
              <a:gd name="connsiteY1" fmla="*/ 0 h 1550992"/>
              <a:gd name="connsiteX2" fmla="*/ 138700 w 2315251"/>
              <a:gd name="connsiteY2" fmla="*/ 1361400 h 1550992"/>
              <a:gd name="connsiteX3" fmla="*/ 2107387 w 2315251"/>
              <a:gd name="connsiteY3" fmla="*/ 222673 h 1550992"/>
              <a:gd name="connsiteX4" fmla="*/ 1722420 w 2315251"/>
              <a:gd name="connsiteY4" fmla="*/ 0 h 1550992"/>
              <a:gd name="connsiteX5" fmla="*/ 1999436 w 2315251"/>
              <a:gd name="connsiteY5" fmla="*/ 0 h 1550992"/>
              <a:gd name="connsiteX6" fmla="*/ 2280549 w 2315251"/>
              <a:gd name="connsiteY6" fmla="*/ 162605 h 1550992"/>
              <a:gd name="connsiteX7" fmla="*/ 2305953 w 2315251"/>
              <a:gd name="connsiteY7" fmla="*/ 257336 h 1550992"/>
              <a:gd name="connsiteX8" fmla="*/ 2280549 w 2315251"/>
              <a:gd name="connsiteY8" fmla="*/ 282740 h 1550992"/>
              <a:gd name="connsiteX9" fmla="*/ 104026 w 2315251"/>
              <a:gd name="connsiteY9" fmla="*/ 1541710 h 1550992"/>
              <a:gd name="connsiteX10" fmla="*/ 69351 w 2315251"/>
              <a:gd name="connsiteY10" fmla="*/ 1550992 h 1550992"/>
              <a:gd name="connsiteX11" fmla="*/ 0 w 2315251"/>
              <a:gd name="connsiteY11" fmla="*/ 1481643 h 1550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15251" h="1550992">
                <a:moveTo>
                  <a:pt x="0" y="0"/>
                </a:moveTo>
                <a:lnTo>
                  <a:pt x="138700" y="0"/>
                </a:lnTo>
                <a:lnTo>
                  <a:pt x="138700" y="1361400"/>
                </a:lnTo>
                <a:lnTo>
                  <a:pt x="2107387" y="222673"/>
                </a:lnTo>
                <a:lnTo>
                  <a:pt x="1722420" y="0"/>
                </a:lnTo>
                <a:lnTo>
                  <a:pt x="1999436" y="0"/>
                </a:lnTo>
                <a:lnTo>
                  <a:pt x="2280549" y="162605"/>
                </a:lnTo>
                <a:cubicBezTo>
                  <a:pt x="2313720" y="181745"/>
                  <a:pt x="2325104" y="224155"/>
                  <a:pt x="2305953" y="257336"/>
                </a:cubicBezTo>
                <a:cubicBezTo>
                  <a:pt x="2299872" y="267889"/>
                  <a:pt x="2291101" y="276648"/>
                  <a:pt x="2280549" y="282740"/>
                </a:cubicBezTo>
                <a:lnTo>
                  <a:pt x="104026" y="1541710"/>
                </a:lnTo>
                <a:cubicBezTo>
                  <a:pt x="93484" y="1547802"/>
                  <a:pt x="81523" y="1551003"/>
                  <a:pt x="69351" y="1550992"/>
                </a:cubicBezTo>
                <a:cubicBezTo>
                  <a:pt x="31049" y="1550992"/>
                  <a:pt x="0" y="1519944"/>
                  <a:pt x="0" y="1481643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16CD99D-3DA3-1BDD-4C3E-0DC5E88309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724638" y="1331572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9B127C9-8525-0F5D-576D-D33180DCBA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05550" y="4112081"/>
            <a:ext cx="1186451" cy="1771650"/>
          </a:xfrm>
          <a:custGeom>
            <a:avLst/>
            <a:gdLst>
              <a:gd name="connsiteX0" fmla="*/ 61913 w 1186451"/>
              <a:gd name="connsiteY0" fmla="*/ 0 h 1771650"/>
              <a:gd name="connsiteX1" fmla="*/ 1186451 w 1186451"/>
              <a:gd name="connsiteY1" fmla="*/ 0 h 1771650"/>
              <a:gd name="connsiteX2" fmla="*/ 1186451 w 1186451"/>
              <a:gd name="connsiteY2" fmla="*/ 123825 h 1771650"/>
              <a:gd name="connsiteX3" fmla="*/ 123825 w 1186451"/>
              <a:gd name="connsiteY3" fmla="*/ 123825 h 1771650"/>
              <a:gd name="connsiteX4" fmla="*/ 123825 w 1186451"/>
              <a:gd name="connsiteY4" fmla="*/ 1647825 h 1771650"/>
              <a:gd name="connsiteX5" fmla="*/ 1186451 w 1186451"/>
              <a:gd name="connsiteY5" fmla="*/ 1647825 h 1771650"/>
              <a:gd name="connsiteX6" fmla="*/ 1186451 w 1186451"/>
              <a:gd name="connsiteY6" fmla="*/ 1771650 h 1771650"/>
              <a:gd name="connsiteX7" fmla="*/ 61913 w 1186451"/>
              <a:gd name="connsiteY7" fmla="*/ 1771650 h 1771650"/>
              <a:gd name="connsiteX8" fmla="*/ 0 w 1186451"/>
              <a:gd name="connsiteY8" fmla="*/ 1709738 h 1771650"/>
              <a:gd name="connsiteX9" fmla="*/ 0 w 1186451"/>
              <a:gd name="connsiteY9" fmla="*/ 61913 h 1771650"/>
              <a:gd name="connsiteX10" fmla="*/ 61913 w 1186451"/>
              <a:gd name="connsiteY10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6451" h="1771650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Arc 21">
            <a:extLst>
              <a:ext uri="{FF2B5EF4-FFF2-40B4-BE49-F238E27FC236}">
                <a16:creationId xmlns:a16="http://schemas.microsoft.com/office/drawing/2014/main" id="{D3F5F66F-A438-B986-B12C-0BD6C2B0D3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992895">
            <a:off x="6086940" y="4145122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AA26A91E-D450-1755-497B-98B37558A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4962670"/>
            <a:ext cx="2643352" cy="1895331"/>
          </a:xfrm>
          <a:custGeom>
            <a:avLst/>
            <a:gdLst>
              <a:gd name="connsiteX0" fmla="*/ 1321676 w 2643352"/>
              <a:gd name="connsiteY0" fmla="*/ 0 h 1895331"/>
              <a:gd name="connsiteX1" fmla="*/ 2643352 w 2643352"/>
              <a:gd name="connsiteY1" fmla="*/ 1321676 h 1895331"/>
              <a:gd name="connsiteX2" fmla="*/ 2539488 w 2643352"/>
              <a:gd name="connsiteY2" fmla="*/ 1836132 h 1895331"/>
              <a:gd name="connsiteX3" fmla="*/ 2510970 w 2643352"/>
              <a:gd name="connsiteY3" fmla="*/ 1895331 h 1895331"/>
              <a:gd name="connsiteX4" fmla="*/ 132382 w 2643352"/>
              <a:gd name="connsiteY4" fmla="*/ 1895331 h 1895331"/>
              <a:gd name="connsiteX5" fmla="*/ 103864 w 2643352"/>
              <a:gd name="connsiteY5" fmla="*/ 1836132 h 1895331"/>
              <a:gd name="connsiteX6" fmla="*/ 0 w 2643352"/>
              <a:gd name="connsiteY6" fmla="*/ 1321676 h 1895331"/>
              <a:gd name="connsiteX7" fmla="*/ 1321676 w 2643352"/>
              <a:gd name="connsiteY7" fmla="*/ 0 h 1895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43352" h="1895331">
                <a:moveTo>
                  <a:pt x="1321676" y="0"/>
                </a:moveTo>
                <a:cubicBezTo>
                  <a:pt x="2051617" y="0"/>
                  <a:pt x="2643352" y="591735"/>
                  <a:pt x="2643352" y="1321676"/>
                </a:cubicBezTo>
                <a:cubicBezTo>
                  <a:pt x="2643352" y="1504161"/>
                  <a:pt x="2606369" y="1678009"/>
                  <a:pt x="2539488" y="1836132"/>
                </a:cubicBezTo>
                <a:lnTo>
                  <a:pt x="2510970" y="1895331"/>
                </a:lnTo>
                <a:lnTo>
                  <a:pt x="132382" y="1895331"/>
                </a:lnTo>
                <a:lnTo>
                  <a:pt x="103864" y="1836132"/>
                </a:lnTo>
                <a:cubicBezTo>
                  <a:pt x="36984" y="1678009"/>
                  <a:pt x="0" y="1504161"/>
                  <a:pt x="0" y="1321676"/>
                </a:cubicBezTo>
                <a:cubicBezTo>
                  <a:pt x="0" y="591735"/>
                  <a:pt x="591735" y="0"/>
                  <a:pt x="132167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25188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3513413-39C0-2C60-1EAC-7186F172CC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FFD48BC7-DC40-47DE-87EE-9F4B6ECB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Freeform: Shape 22">
            <a:extLst>
              <a:ext uri="{FF2B5EF4-FFF2-40B4-BE49-F238E27FC236}">
                <a16:creationId xmlns:a16="http://schemas.microsoft.com/office/drawing/2014/main" id="{E502BBC7-2C76-46F3-BC24-5985BC13D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139700" sx="102000" sy="102000" algn="ctr" rotWithShape="0">
              <a:schemeClr val="bg1">
                <a:lumMod val="85000"/>
                <a:alpha val="3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5" name="Freeform: Shape 24">
            <a:extLst>
              <a:ext uri="{FF2B5EF4-FFF2-40B4-BE49-F238E27FC236}">
                <a16:creationId xmlns:a16="http://schemas.microsoft.com/office/drawing/2014/main" id="{C7F28D52-2A5F-4D23-81AE-7CB8B591C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664" y="0"/>
            <a:ext cx="9948672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Nadpis 3">
            <a:extLst>
              <a:ext uri="{FF2B5EF4-FFF2-40B4-BE49-F238E27FC236}">
                <a16:creationId xmlns:a16="http://schemas.microsoft.com/office/drawing/2014/main" id="{DEC97786-BA2E-9033-554A-0F24986BF5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3" y="1999615"/>
            <a:ext cx="9144000" cy="27640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cs-CZ" sz="7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ÚVODNÍ</a:t>
            </a:r>
            <a:r>
              <a:rPr lang="en-US" sz="7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OTÁZK</a:t>
            </a:r>
            <a:r>
              <a:rPr lang="cs-CZ" sz="7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</a:t>
            </a:r>
            <a:r>
              <a:rPr lang="en-US" sz="7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DNEŠNÍ PREZENTACE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629484E-3792-4B3D-89AD-7C8A1ED0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0" y="5524786"/>
            <a:ext cx="4754880" cy="27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4478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theme/theme1.xml><?xml version="1.0" encoding="utf-8"?>
<a:theme xmlns:a="http://schemas.openxmlformats.org/drawingml/2006/main" name="Motiv Office">
  <a:themeElements>
    <a:clrScheme name="Žlutá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2215</TotalTime>
  <Words>2532</Words>
  <Application>Microsoft Office PowerPoint</Application>
  <PresentationFormat>Širokoúhlá obrazovka</PresentationFormat>
  <Paragraphs>405</Paragraphs>
  <Slides>105</Slides>
  <Notes>22</Notes>
  <HiddenSlides>0</HiddenSlides>
  <MMClips>0</MMClips>
  <ScaleCrop>false</ScaleCrop>
  <HeadingPairs>
    <vt:vector size="6" baseType="variant">
      <vt:variant>
        <vt:lpstr>Použitá písma</vt:lpstr>
      </vt:variant>
      <vt:variant>
        <vt:i4>4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105</vt:i4>
      </vt:variant>
    </vt:vector>
  </HeadingPairs>
  <TitlesOfParts>
    <vt:vector size="110" baseType="lpstr">
      <vt:lpstr>Aptos</vt:lpstr>
      <vt:lpstr>Aptos Display</vt:lpstr>
      <vt:lpstr>Arial</vt:lpstr>
      <vt:lpstr>Calibri</vt:lpstr>
      <vt:lpstr>Motiv Office</vt:lpstr>
      <vt:lpstr>Kdo z vás věří, že…</vt:lpstr>
      <vt:lpstr>Architekti budoucnosti</vt:lpstr>
      <vt:lpstr>Dnešní předškoláci, až budou dospěláci…</vt:lpstr>
      <vt:lpstr>Budoucí svět</vt:lpstr>
      <vt:lpstr>Budoucí svět</vt:lpstr>
      <vt:lpstr>Stroj času</vt:lpstr>
      <vt:lpstr>Stroj času</vt:lpstr>
      <vt:lpstr>ROK 2050</vt:lpstr>
      <vt:lpstr>…a zase zpět</vt:lpstr>
      <vt:lpstr>Jaké to tam bylo?</vt:lpstr>
      <vt:lpstr>VÝZKUM</vt:lpstr>
      <vt:lpstr>Co vidí druzí</vt:lpstr>
      <vt:lpstr>VÝZKUM</vt:lpstr>
      <vt:lpstr>Co nebylo v roce 2000, co máme dnes?</vt:lpstr>
      <vt:lpstr>Co nebylo v roce 2000, co máme dnes?</vt:lpstr>
      <vt:lpstr>Kompetence pro současnost budoucnost</vt:lpstr>
      <vt:lpstr>Kdo z vás věří, že…</vt:lpstr>
      <vt:lpstr> UMĚT SE PTÁT </vt:lpstr>
      <vt:lpstr> MÍT RŮSTOVÝ MINDSET </vt:lpstr>
      <vt:lpstr> BÝT EMPATIČTÍ </vt:lpstr>
      <vt:lpstr>TOP 3 kompetence (NEJEN) pro budoucnost</vt:lpstr>
      <vt:lpstr>KLADENÍ OTÁZEK</vt:lpstr>
      <vt:lpstr>Kterou otázku položily předškolní děti?</vt:lpstr>
      <vt:lpstr>Všechny </vt:lpstr>
      <vt:lpstr>Pro děti jsou otázky přirozené</vt:lpstr>
      <vt:lpstr>První období otázek</vt:lpstr>
      <vt:lpstr>Druhé období otázek</vt:lpstr>
      <vt:lpstr>Co dělá s otázkami škola?</vt:lpstr>
      <vt:lpstr>KLADENÍ OTÁZEK ve škole</vt:lpstr>
      <vt:lpstr>Kolik otázek položí průměrně za hodinu děti v MŠ?</vt:lpstr>
      <vt:lpstr>Kolik otázek položí průměrně za hodinu děti v MŠ?</vt:lpstr>
      <vt:lpstr>Studie R2A </vt:lpstr>
      <vt:lpstr>Kdo vymyslel více otázek?</vt:lpstr>
      <vt:lpstr>Děti typicky</vt:lpstr>
      <vt:lpstr>Děti „nadané“</vt:lpstr>
      <vt:lpstr>Prezentace aplikace PowerPoint</vt:lpstr>
      <vt:lpstr>Většina dětí x nadané děti</vt:lpstr>
      <vt:lpstr>Otázky</vt:lpstr>
      <vt:lpstr>A děti v MŠ položí</vt:lpstr>
      <vt:lpstr>Kolik otázek položí průměrně za hodinu žáci ve 4. třídě?</vt:lpstr>
      <vt:lpstr>Kolik otázek položí průměrně za hodinu žáci ve 4. třídě?</vt:lpstr>
      <vt:lpstr>Děti položí otázek…</vt:lpstr>
      <vt:lpstr>Kam se ztrácí otázky?</vt:lpstr>
      <vt:lpstr>PROČ</vt:lpstr>
      <vt:lpstr>Protože…</vt:lpstr>
      <vt:lpstr>PROČ chceme, aby se děti ptaly?</vt:lpstr>
      <vt:lpstr>Děti, které se ptají</vt:lpstr>
      <vt:lpstr>Děti, které se ptají</vt:lpstr>
      <vt:lpstr>Děti, které se ptají</vt:lpstr>
      <vt:lpstr>Děti, které se ptají</vt:lpstr>
      <vt:lpstr>Děti, které se ptají</vt:lpstr>
      <vt:lpstr>Mimochodem… jak reagujete na dětské „Proč?</vt:lpstr>
      <vt:lpstr>…česká specialita „Proč?</vt:lpstr>
      <vt:lpstr>Přitom největší inovace</vt:lpstr>
      <vt:lpstr>Takže něco praktického:   Jak nezabít ducha tazatele???</vt:lpstr>
      <vt:lpstr>Dej si čas</vt:lpstr>
      <vt:lpstr>Tři přede mnou (Ask three before me)</vt:lpstr>
      <vt:lpstr>Co myslíš ty?</vt:lpstr>
      <vt:lpstr>Na co myslím? 20 question task</vt:lpstr>
      <vt:lpstr>Barevné historky</vt:lpstr>
      <vt:lpstr>=&gt; na našich reakcích na otázky záleží</vt:lpstr>
      <vt:lpstr>Třeba, když se dítě ptá: „Proč to nejde?“</vt:lpstr>
      <vt:lpstr>„Proč to nejde?“ „Protože to neumíš.“</vt:lpstr>
      <vt:lpstr>„Proč to nejde?“ „Protože to ZATÍM neumíš.“</vt:lpstr>
      <vt:lpstr>Jedno slovo…</vt:lpstr>
      <vt:lpstr>MINDSET</vt:lpstr>
      <vt:lpstr>Co naše reakce  na otázky dělají  s dětskou myslí?</vt:lpstr>
      <vt:lpstr>Fixní mindset</vt:lpstr>
      <vt:lpstr>Růstový mindset</vt:lpstr>
      <vt:lpstr>„Ty jsi ale šikulka!“</vt:lpstr>
      <vt:lpstr>…ze života…</vt:lpstr>
      <vt:lpstr>Chválíme-li, reagujme na proces!</vt:lpstr>
      <vt:lpstr>Chválíme-li, reagujme na proces!</vt:lpstr>
      <vt:lpstr>Takže:</vt:lpstr>
      <vt:lpstr>Tažme (se) a chvalme (se)…</vt:lpstr>
      <vt:lpstr>Kam ten svět spěje?</vt:lpstr>
      <vt:lpstr>Kam ten svět spěje?  Kdo pozvolna posouvá svět a kdo dělá mílové skoky?</vt:lpstr>
      <vt:lpstr>Aneb když máme mezi sebou vizionáře?</vt:lpstr>
      <vt:lpstr>K čemu jsou dobré vize</vt:lpstr>
      <vt:lpstr>1. Ukazují směr</vt:lpstr>
      <vt:lpstr>2. Nadchne</vt:lpstr>
      <vt:lpstr>3. Myslí za hranice</vt:lpstr>
      <vt:lpstr>Vize</vt:lpstr>
      <vt:lpstr>Vizionáři</vt:lpstr>
      <vt:lpstr>Vizionáři</vt:lpstr>
      <vt:lpstr>Vizionáři versus psychopati</vt:lpstr>
      <vt:lpstr>Jak odlišit vizionáře od temných osobností?</vt:lpstr>
      <vt:lpstr>Vizionář</vt:lpstr>
      <vt:lpstr>Psychopat</vt:lpstr>
      <vt:lpstr>Vizionář versus psychopat</vt:lpstr>
      <vt:lpstr>KLÍČEM je EMPATIE </vt:lpstr>
      <vt:lpstr>EMPATIE</vt:lpstr>
      <vt:lpstr>EMPATIE</vt:lpstr>
      <vt:lpstr>Co je a jak se učí EMPATIE?</vt:lpstr>
      <vt:lpstr>Vidět svět očima druhých </vt:lpstr>
      <vt:lpstr>Rozpoznávat emoce </vt:lpstr>
      <vt:lpstr>Zvládat frustraci </vt:lpstr>
      <vt:lpstr>Ptát se po důsledcích vlastního chování </vt:lpstr>
      <vt:lpstr>ÚVODNÍ OTÁZKA DNEŠNÍ PREZENTACE</vt:lpstr>
      <vt:lpstr>Dnešní předškoláci, až budou dospěláci… budou se mít lépe než my?</vt:lpstr>
      <vt:lpstr>A kde se rozhoduje o tom o tom,  jak bude vypadat budoucí svět?</vt:lpstr>
      <vt:lpstr>Přece  v mateřské škole !!!</vt:lpstr>
      <vt:lpstr>Takže kdo jste vy?</vt:lpstr>
      <vt:lpstr>ARCHITEKTI BUDOUCNOSTI</vt:lpstr>
      <vt:lpstr>STAVEBNÍ KAMENY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Kdo z vás věří, že…</dc:title>
  <dc:creator>Havigerová Jana Marie</dc:creator>
  <cp:lastModifiedBy>Havigerová Jana Marie</cp:lastModifiedBy>
  <cp:revision>28</cp:revision>
  <dcterms:created xsi:type="dcterms:W3CDTF">2025-11-22T08:16:00Z</dcterms:created>
  <dcterms:modified xsi:type="dcterms:W3CDTF">2025-11-26T17:16:42Z</dcterms:modified>
</cp:coreProperties>
</file>